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  <p:sldMasterId id="2147483685" r:id="rId3"/>
  </p:sldMasterIdLst>
  <p:notesMasterIdLst>
    <p:notesMasterId r:id="rId47"/>
  </p:notesMasterIdLst>
  <p:sldIdLst>
    <p:sldId id="385" r:id="rId4"/>
    <p:sldId id="266" r:id="rId5"/>
    <p:sldId id="297" r:id="rId6"/>
    <p:sldId id="265" r:id="rId7"/>
    <p:sldId id="418" r:id="rId8"/>
    <p:sldId id="544" r:id="rId9"/>
    <p:sldId id="545" r:id="rId10"/>
    <p:sldId id="490" r:id="rId11"/>
    <p:sldId id="546" r:id="rId12"/>
    <p:sldId id="523" r:id="rId13"/>
    <p:sldId id="551" r:id="rId14"/>
    <p:sldId id="547" r:id="rId15"/>
    <p:sldId id="548" r:id="rId16"/>
    <p:sldId id="549" r:id="rId17"/>
    <p:sldId id="554" r:id="rId18"/>
    <p:sldId id="555" r:id="rId19"/>
    <p:sldId id="552" r:id="rId20"/>
    <p:sldId id="556" r:id="rId21"/>
    <p:sldId id="557" r:id="rId22"/>
    <p:sldId id="553" r:id="rId23"/>
    <p:sldId id="517" r:id="rId24"/>
    <p:sldId id="558" r:id="rId25"/>
    <p:sldId id="563" r:id="rId26"/>
    <p:sldId id="559" r:id="rId27"/>
    <p:sldId id="531" r:id="rId28"/>
    <p:sldId id="564" r:id="rId29"/>
    <p:sldId id="566" r:id="rId30"/>
    <p:sldId id="565" r:id="rId31"/>
    <p:sldId id="568" r:id="rId32"/>
    <p:sldId id="569" r:id="rId33"/>
    <p:sldId id="573" r:id="rId34"/>
    <p:sldId id="570" r:id="rId35"/>
    <p:sldId id="571" r:id="rId36"/>
    <p:sldId id="503" r:id="rId37"/>
    <p:sldId id="574" r:id="rId38"/>
    <p:sldId id="575" r:id="rId39"/>
    <p:sldId id="538" r:id="rId40"/>
    <p:sldId id="576" r:id="rId41"/>
    <p:sldId id="579" r:id="rId42"/>
    <p:sldId id="578" r:id="rId43"/>
    <p:sldId id="539" r:id="rId44"/>
    <p:sldId id="580" r:id="rId45"/>
    <p:sldId id="267" r:id="rId46"/>
  </p:sldIdLst>
  <p:sldSz cx="9144000" cy="6858000" type="screen4x3"/>
  <p:notesSz cx="6807200" cy="9939338"/>
  <p:custDataLst>
    <p:tags r:id="rId48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079"/>
    <a:srgbClr val="A4B543"/>
    <a:srgbClr val="C5D64C"/>
    <a:srgbClr val="DB4126"/>
    <a:srgbClr val="000000"/>
    <a:srgbClr val="3B3B3B"/>
    <a:srgbClr val="062474"/>
    <a:srgbClr val="D4E64E"/>
    <a:srgbClr val="0D0D0D"/>
    <a:srgbClr val="E69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60" autoAdjust="0"/>
    <p:restoredTop sz="73958" autoAdjust="0"/>
  </p:normalViewPr>
  <p:slideViewPr>
    <p:cSldViewPr snapToGrid="0">
      <p:cViewPr varScale="1">
        <p:scale>
          <a:sx n="76" d="100"/>
          <a:sy n="76" d="100"/>
        </p:scale>
        <p:origin x="492" y="84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1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7713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7" tIns="45774" rIns="91547" bIns="4577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7"/>
            <a:ext cx="5445760" cy="4472703"/>
          </a:xfrm>
          <a:prstGeom prst="rect">
            <a:avLst/>
          </a:prstGeom>
        </p:spPr>
        <p:txBody>
          <a:bodyPr vert="horz" lIns="91547" tIns="45774" rIns="91547" bIns="4577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1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69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06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8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32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550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505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913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999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931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8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0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072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36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961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534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172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600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764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040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911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46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61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2273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723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3444052" y="5396823"/>
            <a:ext cx="2234181" cy="622331"/>
            <a:chOff x="998433" y="4259690"/>
            <a:chExt cx="2234181" cy="622331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543467"/>
              <a:ext cx="2234181" cy="33855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Stylish templates can be a valuable aid to  creative professionals</a:t>
              </a: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r>
                <a:rPr lang="en-US" altLang="ko-KR" sz="1400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  <a:sym typeface="Wingdings" pitchFamily="2" charset="2"/>
                </a:rPr>
                <a:t>Stylish Design</a:t>
              </a: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2596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34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1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64064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2972" y="5419597"/>
            <a:ext cx="2697198" cy="911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73" y="4549936"/>
            <a:ext cx="1907458" cy="230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31000" y="66110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329874" y="990788"/>
            <a:ext cx="8571053" cy="545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31000" y="66110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평행 사변형 6"/>
          <p:cNvSpPr/>
          <p:nvPr userDrawn="1"/>
        </p:nvSpPr>
        <p:spPr>
          <a:xfrm flipH="1" flipV="1">
            <a:off x="-6054" y="180975"/>
            <a:ext cx="8970542" cy="597922"/>
          </a:xfrm>
          <a:custGeom>
            <a:avLst/>
            <a:gdLst>
              <a:gd name="connsiteX0" fmla="*/ 0 w 8964488"/>
              <a:gd name="connsiteY0" fmla="*/ 588397 h 588397"/>
              <a:gd name="connsiteX1" fmla="*/ 584496 w 8964488"/>
              <a:gd name="connsiteY1" fmla="*/ 0 h 588397"/>
              <a:gd name="connsiteX2" fmla="*/ 8964488 w 8964488"/>
              <a:gd name="connsiteY2" fmla="*/ 0 h 588397"/>
              <a:gd name="connsiteX3" fmla="*/ 8379992 w 8964488"/>
              <a:gd name="connsiteY3" fmla="*/ 588397 h 588397"/>
              <a:gd name="connsiteX4" fmla="*/ 0 w 8964488"/>
              <a:gd name="connsiteY4" fmla="*/ 588397 h 588397"/>
              <a:gd name="connsiteX0" fmla="*/ 0 w 8970542"/>
              <a:gd name="connsiteY0" fmla="*/ 588397 h 597922"/>
              <a:gd name="connsiteX1" fmla="*/ 584496 w 8970542"/>
              <a:gd name="connsiteY1" fmla="*/ 0 h 597922"/>
              <a:gd name="connsiteX2" fmla="*/ 8964488 w 8970542"/>
              <a:gd name="connsiteY2" fmla="*/ 0 h 597922"/>
              <a:gd name="connsiteX3" fmla="*/ 8970542 w 8970542"/>
              <a:gd name="connsiteY3" fmla="*/ 597922 h 597922"/>
              <a:gd name="connsiteX4" fmla="*/ 0 w 8970542"/>
              <a:gd name="connsiteY4" fmla="*/ 588397 h 59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0542" h="597922">
                <a:moveTo>
                  <a:pt x="0" y="588397"/>
                </a:moveTo>
                <a:lnTo>
                  <a:pt x="584496" y="0"/>
                </a:lnTo>
                <a:lnTo>
                  <a:pt x="8964488" y="0"/>
                </a:lnTo>
                <a:lnTo>
                  <a:pt x="8970542" y="597922"/>
                </a:lnTo>
                <a:lnTo>
                  <a:pt x="0" y="588397"/>
                </a:lnTo>
                <a:close/>
              </a:path>
            </a:pathLst>
          </a:custGeom>
          <a:gradFill>
            <a:gsLst>
              <a:gs pos="86000">
                <a:srgbClr val="1D7990"/>
              </a:gs>
              <a:gs pos="18000">
                <a:srgbClr val="259AAE"/>
              </a:gs>
              <a:gs pos="0">
                <a:srgbClr val="6EC1CF"/>
              </a:gs>
              <a:gs pos="100000">
                <a:srgbClr val="1E7E97">
                  <a:lumMod val="77000"/>
                </a:srgbClr>
              </a:gs>
            </a:gsLst>
            <a:lin ang="0" scaled="1"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2" name="Rectangle 13"/>
          <p:cNvSpPr>
            <a:spLocks noChangeArrowheads="1"/>
          </p:cNvSpPr>
          <p:nvPr userDrawn="1"/>
        </p:nvSpPr>
        <p:spPr bwMode="auto">
          <a:xfrm flipV="1">
            <a:off x="8360817" y="0"/>
            <a:ext cx="597600" cy="190500"/>
          </a:xfrm>
          <a:prstGeom prst="rect">
            <a:avLst/>
          </a:prstGeom>
          <a:gradFill flip="none" rotWithShape="1">
            <a:gsLst>
              <a:gs pos="0">
                <a:srgbClr val="1F849C">
                  <a:lumMod val="85000"/>
                </a:srgbClr>
              </a:gs>
              <a:gs pos="100000">
                <a:srgbClr val="1E7E97">
                  <a:lumMod val="8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7516" y="310038"/>
            <a:ext cx="7338859" cy="408323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80000"/>
                    </a:prstClr>
                  </a:outerShdw>
                </a:effectLst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altLang="ko-KR" dirty="0" smtClean="0"/>
              <a:t>Slide Main title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865" y="6557200"/>
            <a:ext cx="890527" cy="3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40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201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4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4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14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14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14.pn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jpe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16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829052" y="1295183"/>
            <a:ext cx="473875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-342900"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4000" b="1" dirty="0" smtClean="0">
                <a:solidFill>
                  <a:srgbClr val="FF000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강의교</a:t>
            </a:r>
            <a:r>
              <a:rPr lang="ko-KR" altLang="en-US" sz="4000" b="1" dirty="0">
                <a:solidFill>
                  <a:srgbClr val="FF000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안 </a:t>
            </a:r>
            <a:r>
              <a:rPr lang="ko-KR" altLang="en-US" sz="4000" b="1" dirty="0" smtClean="0">
                <a:solidFill>
                  <a:srgbClr val="FF000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이용 안내</a:t>
            </a:r>
            <a:endParaRPr lang="en-US" altLang="ko-KR" sz="4000" b="1" dirty="0" smtClean="0">
              <a:solidFill>
                <a:srgbClr val="FF0000"/>
              </a:solidFill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67" y="424271"/>
            <a:ext cx="1600951" cy="553174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-230951" y="2187516"/>
            <a:ext cx="3523095" cy="2921116"/>
            <a:chOff x="0" y="2507847"/>
            <a:chExt cx="2965947" cy="2459166"/>
          </a:xfrm>
        </p:grpSpPr>
        <p:grpSp>
          <p:nvGrpSpPr>
            <p:cNvPr id="36" name="그룹 66"/>
            <p:cNvGrpSpPr/>
            <p:nvPr/>
          </p:nvGrpSpPr>
          <p:grpSpPr>
            <a:xfrm>
              <a:off x="2378278" y="3044261"/>
              <a:ext cx="587669" cy="325912"/>
              <a:chOff x="625475" y="1627188"/>
              <a:chExt cx="1454150" cy="806450"/>
            </a:xfrm>
          </p:grpSpPr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그룹 66"/>
            <p:cNvGrpSpPr/>
            <p:nvPr/>
          </p:nvGrpSpPr>
          <p:grpSpPr>
            <a:xfrm>
              <a:off x="442505" y="4321494"/>
              <a:ext cx="717510" cy="397920"/>
              <a:chOff x="625475" y="1627188"/>
              <a:chExt cx="1454150" cy="8064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0" y="2507847"/>
              <a:ext cx="2729011" cy="2459166"/>
              <a:chOff x="-190310" y="1472424"/>
              <a:chExt cx="2729011" cy="2459166"/>
            </a:xfrm>
          </p:grpSpPr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678946" y="2048220"/>
                <a:ext cx="1763861" cy="1419241"/>
              </a:xfrm>
              <a:custGeom>
                <a:avLst/>
                <a:gdLst/>
                <a:ahLst/>
                <a:cxnLst>
                  <a:cxn ang="0">
                    <a:pos x="1080" y="322"/>
                  </a:cxn>
                  <a:cxn ang="0">
                    <a:pos x="1622" y="546"/>
                  </a:cxn>
                  <a:cxn ang="0">
                    <a:pos x="1668" y="536"/>
                  </a:cxn>
                  <a:cxn ang="0">
                    <a:pos x="1706" y="498"/>
                  </a:cxn>
                  <a:cxn ang="0">
                    <a:pos x="1720" y="470"/>
                  </a:cxn>
                  <a:cxn ang="0">
                    <a:pos x="1728" y="414"/>
                  </a:cxn>
                  <a:cxn ang="0">
                    <a:pos x="1712" y="370"/>
                  </a:cxn>
                  <a:cxn ang="0">
                    <a:pos x="1030" y="76"/>
                  </a:cxn>
                  <a:cxn ang="0">
                    <a:pos x="908" y="26"/>
                  </a:cxn>
                  <a:cxn ang="0">
                    <a:pos x="874" y="12"/>
                  </a:cxn>
                  <a:cxn ang="0">
                    <a:pos x="828" y="0"/>
                  </a:cxn>
                  <a:cxn ang="0">
                    <a:pos x="786" y="10"/>
                  </a:cxn>
                  <a:cxn ang="0">
                    <a:pos x="652" y="72"/>
                  </a:cxn>
                  <a:cxn ang="0">
                    <a:pos x="538" y="132"/>
                  </a:cxn>
                  <a:cxn ang="0">
                    <a:pos x="450" y="196"/>
                  </a:cxn>
                  <a:cxn ang="0">
                    <a:pos x="386" y="252"/>
                  </a:cxn>
                  <a:cxn ang="0">
                    <a:pos x="364" y="260"/>
                  </a:cxn>
                  <a:cxn ang="0">
                    <a:pos x="346" y="256"/>
                  </a:cxn>
                  <a:cxn ang="0">
                    <a:pos x="32" y="868"/>
                  </a:cxn>
                  <a:cxn ang="0">
                    <a:pos x="60" y="892"/>
                  </a:cxn>
                  <a:cxn ang="0">
                    <a:pos x="160" y="1010"/>
                  </a:cxn>
                  <a:cxn ang="0">
                    <a:pos x="188" y="1040"/>
                  </a:cxn>
                  <a:cxn ang="0">
                    <a:pos x="244" y="1076"/>
                  </a:cxn>
                  <a:cxn ang="0">
                    <a:pos x="604" y="1224"/>
                  </a:cxn>
                  <a:cxn ang="0">
                    <a:pos x="1344" y="1530"/>
                  </a:cxn>
                  <a:cxn ang="0">
                    <a:pos x="1394" y="1522"/>
                  </a:cxn>
                  <a:cxn ang="0">
                    <a:pos x="1436" y="1482"/>
                  </a:cxn>
                  <a:cxn ang="0">
                    <a:pos x="1452" y="1450"/>
                  </a:cxn>
                  <a:cxn ang="0">
                    <a:pos x="1460" y="1392"/>
                  </a:cxn>
                  <a:cxn ang="0">
                    <a:pos x="1440" y="1342"/>
                  </a:cxn>
                  <a:cxn ang="0">
                    <a:pos x="708" y="1026"/>
                  </a:cxn>
                  <a:cxn ang="0">
                    <a:pos x="1532" y="1342"/>
                  </a:cxn>
                  <a:cxn ang="0">
                    <a:pos x="1584" y="1344"/>
                  </a:cxn>
                  <a:cxn ang="0">
                    <a:pos x="1632" y="1314"/>
                  </a:cxn>
                  <a:cxn ang="0">
                    <a:pos x="1658" y="1268"/>
                  </a:cxn>
                  <a:cxn ang="0">
                    <a:pos x="1668" y="1226"/>
                  </a:cxn>
                  <a:cxn ang="0">
                    <a:pos x="1656" y="1172"/>
                  </a:cxn>
                  <a:cxn ang="0">
                    <a:pos x="1618" y="1136"/>
                  </a:cxn>
                  <a:cxn ang="0">
                    <a:pos x="1718" y="1148"/>
                  </a:cxn>
                  <a:cxn ang="0">
                    <a:pos x="1752" y="1154"/>
                  </a:cxn>
                  <a:cxn ang="0">
                    <a:pos x="1802" y="1132"/>
                  </a:cxn>
                  <a:cxn ang="0">
                    <a:pos x="1838" y="1084"/>
                  </a:cxn>
                  <a:cxn ang="0">
                    <a:pos x="1848" y="1052"/>
                  </a:cxn>
                  <a:cxn ang="0">
                    <a:pos x="1848" y="994"/>
                  </a:cxn>
                  <a:cxn ang="0">
                    <a:pos x="1818" y="952"/>
                  </a:cxn>
                  <a:cxn ang="0">
                    <a:pos x="956" y="556"/>
                  </a:cxn>
                  <a:cxn ang="0">
                    <a:pos x="1786" y="900"/>
                  </a:cxn>
                  <a:cxn ang="0">
                    <a:pos x="1838" y="890"/>
                  </a:cxn>
                  <a:cxn ang="0">
                    <a:pos x="1880" y="852"/>
                  </a:cxn>
                  <a:cxn ang="0">
                    <a:pos x="1894" y="820"/>
                  </a:cxn>
                  <a:cxn ang="0">
                    <a:pos x="1904" y="760"/>
                  </a:cxn>
                  <a:cxn ang="0">
                    <a:pos x="1884" y="712"/>
                  </a:cxn>
                  <a:cxn ang="0">
                    <a:pos x="1856" y="690"/>
                  </a:cxn>
                </a:cxnLst>
                <a:rect l="0" t="0" r="r" b="b"/>
                <a:pathLst>
                  <a:path w="1904" h="1532">
                    <a:moveTo>
                      <a:pt x="1856" y="690"/>
                    </a:moveTo>
                    <a:lnTo>
                      <a:pt x="1060" y="358"/>
                    </a:lnTo>
                    <a:lnTo>
                      <a:pt x="1080" y="322"/>
                    </a:lnTo>
                    <a:lnTo>
                      <a:pt x="1608" y="542"/>
                    </a:lnTo>
                    <a:lnTo>
                      <a:pt x="1608" y="542"/>
                    </a:lnTo>
                    <a:lnTo>
                      <a:pt x="1622" y="546"/>
                    </a:lnTo>
                    <a:lnTo>
                      <a:pt x="1638" y="546"/>
                    </a:lnTo>
                    <a:lnTo>
                      <a:pt x="1654" y="542"/>
                    </a:lnTo>
                    <a:lnTo>
                      <a:pt x="1668" y="536"/>
                    </a:lnTo>
                    <a:lnTo>
                      <a:pt x="1682" y="526"/>
                    </a:lnTo>
                    <a:lnTo>
                      <a:pt x="1696" y="514"/>
                    </a:lnTo>
                    <a:lnTo>
                      <a:pt x="1706" y="498"/>
                    </a:lnTo>
                    <a:lnTo>
                      <a:pt x="1716" y="480"/>
                    </a:lnTo>
                    <a:lnTo>
                      <a:pt x="1720" y="470"/>
                    </a:lnTo>
                    <a:lnTo>
                      <a:pt x="1720" y="470"/>
                    </a:lnTo>
                    <a:lnTo>
                      <a:pt x="1726" y="452"/>
                    </a:lnTo>
                    <a:lnTo>
                      <a:pt x="1728" y="432"/>
                    </a:lnTo>
                    <a:lnTo>
                      <a:pt x="1728" y="414"/>
                    </a:lnTo>
                    <a:lnTo>
                      <a:pt x="1726" y="398"/>
                    </a:lnTo>
                    <a:lnTo>
                      <a:pt x="1720" y="382"/>
                    </a:lnTo>
                    <a:lnTo>
                      <a:pt x="1712" y="370"/>
                    </a:lnTo>
                    <a:lnTo>
                      <a:pt x="1702" y="358"/>
                    </a:lnTo>
                    <a:lnTo>
                      <a:pt x="1688" y="350"/>
                    </a:lnTo>
                    <a:lnTo>
                      <a:pt x="1030" y="76"/>
                    </a:lnTo>
                    <a:lnTo>
                      <a:pt x="1030" y="76"/>
                    </a:lnTo>
                    <a:lnTo>
                      <a:pt x="966" y="50"/>
                    </a:lnTo>
                    <a:lnTo>
                      <a:pt x="908" y="26"/>
                    </a:lnTo>
                    <a:lnTo>
                      <a:pt x="886" y="16"/>
                    </a:lnTo>
                    <a:lnTo>
                      <a:pt x="886" y="16"/>
                    </a:lnTo>
                    <a:lnTo>
                      <a:pt x="874" y="12"/>
                    </a:lnTo>
                    <a:lnTo>
                      <a:pt x="874" y="12"/>
                    </a:lnTo>
                    <a:lnTo>
                      <a:pt x="846" y="4"/>
                    </a:lnTo>
                    <a:lnTo>
                      <a:pt x="828" y="0"/>
                    </a:lnTo>
                    <a:lnTo>
                      <a:pt x="828" y="0"/>
                    </a:lnTo>
                    <a:lnTo>
                      <a:pt x="810" y="2"/>
                    </a:lnTo>
                    <a:lnTo>
                      <a:pt x="786" y="10"/>
                    </a:lnTo>
                    <a:lnTo>
                      <a:pt x="758" y="20"/>
                    </a:lnTo>
                    <a:lnTo>
                      <a:pt x="724" y="36"/>
                    </a:lnTo>
                    <a:lnTo>
                      <a:pt x="652" y="72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38" y="132"/>
                    </a:lnTo>
                    <a:lnTo>
                      <a:pt x="506" y="154"/>
                    </a:lnTo>
                    <a:lnTo>
                      <a:pt x="476" y="176"/>
                    </a:lnTo>
                    <a:lnTo>
                      <a:pt x="450" y="196"/>
                    </a:lnTo>
                    <a:lnTo>
                      <a:pt x="408" y="230"/>
                    </a:lnTo>
                    <a:lnTo>
                      <a:pt x="386" y="252"/>
                    </a:lnTo>
                    <a:lnTo>
                      <a:pt x="386" y="252"/>
                    </a:lnTo>
                    <a:lnTo>
                      <a:pt x="378" y="256"/>
                    </a:lnTo>
                    <a:lnTo>
                      <a:pt x="372" y="260"/>
                    </a:lnTo>
                    <a:lnTo>
                      <a:pt x="364" y="260"/>
                    </a:lnTo>
                    <a:lnTo>
                      <a:pt x="358" y="260"/>
                    </a:lnTo>
                    <a:lnTo>
                      <a:pt x="348" y="258"/>
                    </a:lnTo>
                    <a:lnTo>
                      <a:pt x="346" y="256"/>
                    </a:lnTo>
                    <a:lnTo>
                      <a:pt x="280" y="232"/>
                    </a:lnTo>
                    <a:lnTo>
                      <a:pt x="0" y="852"/>
                    </a:lnTo>
                    <a:lnTo>
                      <a:pt x="32" y="868"/>
                    </a:lnTo>
                    <a:lnTo>
                      <a:pt x="32" y="868"/>
                    </a:lnTo>
                    <a:lnTo>
                      <a:pt x="44" y="878"/>
                    </a:lnTo>
                    <a:lnTo>
                      <a:pt x="60" y="892"/>
                    </a:lnTo>
                    <a:lnTo>
                      <a:pt x="94" y="928"/>
                    </a:lnTo>
                    <a:lnTo>
                      <a:pt x="130" y="970"/>
                    </a:lnTo>
                    <a:lnTo>
                      <a:pt x="160" y="1010"/>
                    </a:lnTo>
                    <a:lnTo>
                      <a:pt x="160" y="1010"/>
                    </a:lnTo>
                    <a:lnTo>
                      <a:pt x="174" y="1026"/>
                    </a:lnTo>
                    <a:lnTo>
                      <a:pt x="188" y="1040"/>
                    </a:lnTo>
                    <a:lnTo>
                      <a:pt x="204" y="1052"/>
                    </a:lnTo>
                    <a:lnTo>
                      <a:pt x="220" y="1062"/>
                    </a:lnTo>
                    <a:lnTo>
                      <a:pt x="244" y="1076"/>
                    </a:lnTo>
                    <a:lnTo>
                      <a:pt x="254" y="1080"/>
                    </a:lnTo>
                    <a:lnTo>
                      <a:pt x="604" y="1224"/>
                    </a:lnTo>
                    <a:lnTo>
                      <a:pt x="604" y="1224"/>
                    </a:lnTo>
                    <a:lnTo>
                      <a:pt x="1326" y="1526"/>
                    </a:lnTo>
                    <a:lnTo>
                      <a:pt x="1326" y="1526"/>
                    </a:lnTo>
                    <a:lnTo>
                      <a:pt x="1344" y="1530"/>
                    </a:lnTo>
                    <a:lnTo>
                      <a:pt x="1360" y="1532"/>
                    </a:lnTo>
                    <a:lnTo>
                      <a:pt x="1378" y="1528"/>
                    </a:lnTo>
                    <a:lnTo>
                      <a:pt x="1394" y="1522"/>
                    </a:lnTo>
                    <a:lnTo>
                      <a:pt x="1410" y="1510"/>
                    </a:lnTo>
                    <a:lnTo>
                      <a:pt x="1424" y="1498"/>
                    </a:lnTo>
                    <a:lnTo>
                      <a:pt x="1436" y="1482"/>
                    </a:lnTo>
                    <a:lnTo>
                      <a:pt x="1446" y="1462"/>
                    </a:lnTo>
                    <a:lnTo>
                      <a:pt x="1452" y="1450"/>
                    </a:lnTo>
                    <a:lnTo>
                      <a:pt x="1452" y="1450"/>
                    </a:lnTo>
                    <a:lnTo>
                      <a:pt x="1458" y="1430"/>
                    </a:lnTo>
                    <a:lnTo>
                      <a:pt x="1460" y="1410"/>
                    </a:lnTo>
                    <a:lnTo>
                      <a:pt x="1460" y="1392"/>
                    </a:lnTo>
                    <a:lnTo>
                      <a:pt x="1456" y="1372"/>
                    </a:lnTo>
                    <a:lnTo>
                      <a:pt x="1450" y="1356"/>
                    </a:lnTo>
                    <a:lnTo>
                      <a:pt x="1440" y="1342"/>
                    </a:lnTo>
                    <a:lnTo>
                      <a:pt x="1428" y="1330"/>
                    </a:lnTo>
                    <a:lnTo>
                      <a:pt x="1412" y="1320"/>
                    </a:lnTo>
                    <a:lnTo>
                      <a:pt x="708" y="1026"/>
                    </a:lnTo>
                    <a:lnTo>
                      <a:pt x="720" y="1002"/>
                    </a:lnTo>
                    <a:lnTo>
                      <a:pt x="1532" y="1342"/>
                    </a:lnTo>
                    <a:lnTo>
                      <a:pt x="1532" y="1342"/>
                    </a:lnTo>
                    <a:lnTo>
                      <a:pt x="1550" y="1346"/>
                    </a:lnTo>
                    <a:lnTo>
                      <a:pt x="1568" y="1348"/>
                    </a:lnTo>
                    <a:lnTo>
                      <a:pt x="1584" y="1344"/>
                    </a:lnTo>
                    <a:lnTo>
                      <a:pt x="1602" y="1338"/>
                    </a:lnTo>
                    <a:lnTo>
                      <a:pt x="1618" y="1326"/>
                    </a:lnTo>
                    <a:lnTo>
                      <a:pt x="1632" y="1314"/>
                    </a:lnTo>
                    <a:lnTo>
                      <a:pt x="1644" y="1298"/>
                    </a:lnTo>
                    <a:lnTo>
                      <a:pt x="1654" y="1278"/>
                    </a:lnTo>
                    <a:lnTo>
                      <a:pt x="1658" y="1268"/>
                    </a:lnTo>
                    <a:lnTo>
                      <a:pt x="1658" y="1268"/>
                    </a:lnTo>
                    <a:lnTo>
                      <a:pt x="1664" y="1246"/>
                    </a:lnTo>
                    <a:lnTo>
                      <a:pt x="1668" y="1226"/>
                    </a:lnTo>
                    <a:lnTo>
                      <a:pt x="1668" y="1208"/>
                    </a:lnTo>
                    <a:lnTo>
                      <a:pt x="1664" y="1188"/>
                    </a:lnTo>
                    <a:lnTo>
                      <a:pt x="1656" y="1172"/>
                    </a:lnTo>
                    <a:lnTo>
                      <a:pt x="1646" y="1158"/>
                    </a:lnTo>
                    <a:lnTo>
                      <a:pt x="1634" y="1146"/>
                    </a:lnTo>
                    <a:lnTo>
                      <a:pt x="1618" y="1136"/>
                    </a:lnTo>
                    <a:lnTo>
                      <a:pt x="824" y="806"/>
                    </a:lnTo>
                    <a:lnTo>
                      <a:pt x="838" y="780"/>
                    </a:lnTo>
                    <a:lnTo>
                      <a:pt x="1718" y="1148"/>
                    </a:lnTo>
                    <a:lnTo>
                      <a:pt x="1718" y="1148"/>
                    </a:lnTo>
                    <a:lnTo>
                      <a:pt x="1734" y="1152"/>
                    </a:lnTo>
                    <a:lnTo>
                      <a:pt x="1752" y="1154"/>
                    </a:lnTo>
                    <a:lnTo>
                      <a:pt x="1768" y="1150"/>
                    </a:lnTo>
                    <a:lnTo>
                      <a:pt x="1786" y="1144"/>
                    </a:lnTo>
                    <a:lnTo>
                      <a:pt x="1802" y="1132"/>
                    </a:lnTo>
                    <a:lnTo>
                      <a:pt x="1816" y="1120"/>
                    </a:lnTo>
                    <a:lnTo>
                      <a:pt x="1828" y="1104"/>
                    </a:lnTo>
                    <a:lnTo>
                      <a:pt x="1838" y="1084"/>
                    </a:lnTo>
                    <a:lnTo>
                      <a:pt x="1842" y="1074"/>
                    </a:lnTo>
                    <a:lnTo>
                      <a:pt x="1842" y="1074"/>
                    </a:lnTo>
                    <a:lnTo>
                      <a:pt x="1848" y="1052"/>
                    </a:lnTo>
                    <a:lnTo>
                      <a:pt x="1852" y="1032"/>
                    </a:lnTo>
                    <a:lnTo>
                      <a:pt x="1852" y="1014"/>
                    </a:lnTo>
                    <a:lnTo>
                      <a:pt x="1848" y="994"/>
                    </a:lnTo>
                    <a:lnTo>
                      <a:pt x="1840" y="978"/>
                    </a:lnTo>
                    <a:lnTo>
                      <a:pt x="1830" y="964"/>
                    </a:lnTo>
                    <a:lnTo>
                      <a:pt x="1818" y="952"/>
                    </a:lnTo>
                    <a:lnTo>
                      <a:pt x="1802" y="942"/>
                    </a:lnTo>
                    <a:lnTo>
                      <a:pt x="942" y="584"/>
                    </a:lnTo>
                    <a:lnTo>
                      <a:pt x="956" y="556"/>
                    </a:lnTo>
                    <a:lnTo>
                      <a:pt x="1770" y="896"/>
                    </a:lnTo>
                    <a:lnTo>
                      <a:pt x="1770" y="896"/>
                    </a:lnTo>
                    <a:lnTo>
                      <a:pt x="1786" y="900"/>
                    </a:lnTo>
                    <a:lnTo>
                      <a:pt x="1804" y="902"/>
                    </a:lnTo>
                    <a:lnTo>
                      <a:pt x="1822" y="898"/>
                    </a:lnTo>
                    <a:lnTo>
                      <a:pt x="1838" y="890"/>
                    </a:lnTo>
                    <a:lnTo>
                      <a:pt x="1854" y="880"/>
                    </a:lnTo>
                    <a:lnTo>
                      <a:pt x="1868" y="868"/>
                    </a:lnTo>
                    <a:lnTo>
                      <a:pt x="1880" y="852"/>
                    </a:lnTo>
                    <a:lnTo>
                      <a:pt x="1890" y="832"/>
                    </a:lnTo>
                    <a:lnTo>
                      <a:pt x="1894" y="820"/>
                    </a:lnTo>
                    <a:lnTo>
                      <a:pt x="1894" y="820"/>
                    </a:lnTo>
                    <a:lnTo>
                      <a:pt x="1902" y="800"/>
                    </a:lnTo>
                    <a:lnTo>
                      <a:pt x="1904" y="780"/>
                    </a:lnTo>
                    <a:lnTo>
                      <a:pt x="1904" y="760"/>
                    </a:lnTo>
                    <a:lnTo>
                      <a:pt x="1900" y="742"/>
                    </a:lnTo>
                    <a:lnTo>
                      <a:pt x="1894" y="726"/>
                    </a:lnTo>
                    <a:lnTo>
                      <a:pt x="1884" y="712"/>
                    </a:lnTo>
                    <a:lnTo>
                      <a:pt x="1870" y="700"/>
                    </a:lnTo>
                    <a:lnTo>
                      <a:pt x="1856" y="690"/>
                    </a:lnTo>
                    <a:lnTo>
                      <a:pt x="1856" y="690"/>
                    </a:lnTo>
                    <a:close/>
                  </a:path>
                </a:pathLst>
              </a:custGeom>
              <a:solidFill>
                <a:srgbClr val="EFC791"/>
              </a:solidFill>
              <a:ln w="9525">
                <a:noFill/>
                <a:round/>
                <a:headEnd/>
                <a:tailEnd/>
              </a:ln>
              <a:effectLst>
                <a:outerShdw blurRad="50800" dist="12700" dir="16200000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4" name="그룹 170"/>
              <p:cNvGrpSpPr/>
              <p:nvPr/>
            </p:nvGrpSpPr>
            <p:grpSpPr>
              <a:xfrm>
                <a:off x="-190310" y="1472424"/>
                <a:ext cx="2729011" cy="2459166"/>
                <a:chOff x="-190310" y="1472424"/>
                <a:chExt cx="2729011" cy="2459166"/>
              </a:xfrm>
            </p:grpSpPr>
            <p:grpSp>
              <p:nvGrpSpPr>
                <p:cNvPr id="45" name="그룹 169"/>
                <p:cNvGrpSpPr/>
                <p:nvPr/>
              </p:nvGrpSpPr>
              <p:grpSpPr>
                <a:xfrm>
                  <a:off x="-190310" y="1472424"/>
                  <a:ext cx="2729011" cy="2459166"/>
                  <a:chOff x="-190310" y="1472424"/>
                  <a:chExt cx="2729011" cy="2459166"/>
                </a:xfrm>
              </p:grpSpPr>
              <p:grpSp>
                <p:nvGrpSpPr>
                  <p:cNvPr id="49" name="그룹 154"/>
                  <p:cNvGrpSpPr/>
                  <p:nvPr/>
                </p:nvGrpSpPr>
                <p:grpSpPr>
                  <a:xfrm>
                    <a:off x="511468" y="2209413"/>
                    <a:ext cx="444671" cy="674418"/>
                    <a:chOff x="-1225550" y="2987675"/>
                    <a:chExt cx="762000" cy="1155700"/>
                  </a:xfrm>
                </p:grpSpPr>
                <p:sp>
                  <p:nvSpPr>
                    <p:cNvPr id="59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-1225550" y="2987675"/>
                      <a:ext cx="762000" cy="1155700"/>
                    </a:xfrm>
                    <a:custGeom>
                      <a:avLst/>
                      <a:gdLst/>
                      <a:ahLst/>
                      <a:cxnLst>
                        <a:cxn ang="0">
                          <a:pos x="400" y="0"/>
                        </a:cxn>
                        <a:cxn ang="0">
                          <a:pos x="480" y="24"/>
                        </a:cxn>
                        <a:cxn ang="0">
                          <a:pos x="172" y="728"/>
                        </a:cxn>
                        <a:cxn ang="0">
                          <a:pos x="0" y="660"/>
                        </a:cxn>
                        <a:cxn ang="0">
                          <a:pos x="400" y="0"/>
                        </a:cxn>
                      </a:cxnLst>
                      <a:rect l="0" t="0" r="r" b="b"/>
                      <a:pathLst>
                        <a:path w="480" h="728">
                          <a:moveTo>
                            <a:pt x="400" y="0"/>
                          </a:moveTo>
                          <a:lnTo>
                            <a:pt x="480" y="24"/>
                          </a:lnTo>
                          <a:lnTo>
                            <a:pt x="172" y="728"/>
                          </a:lnTo>
                          <a:lnTo>
                            <a:pt x="0" y="660"/>
                          </a:lnTo>
                          <a:lnTo>
                            <a:pt x="400" y="0"/>
                          </a:lnTo>
                          <a:close/>
                        </a:path>
                      </a:pathLst>
                    </a:custGeom>
                    <a:solidFill>
                      <a:srgbClr val="A3CED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0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-1082675" y="3965575"/>
                      <a:ext cx="107950" cy="107950"/>
                    </a:xfrm>
                    <a:custGeom>
                      <a:avLst/>
                      <a:gdLst/>
                      <a:ahLst/>
                      <a:cxnLst>
                        <a:cxn ang="0">
                          <a:pos x="68" y="34"/>
                        </a:cxn>
                        <a:cxn ang="0">
                          <a:pos x="68" y="34"/>
                        </a:cxn>
                        <a:cxn ang="0">
                          <a:pos x="68" y="40"/>
                        </a:cxn>
                        <a:cxn ang="0">
                          <a:pos x="66" y="48"/>
                        </a:cxn>
                        <a:cxn ang="0">
                          <a:pos x="62" y="54"/>
                        </a:cxn>
                        <a:cxn ang="0">
                          <a:pos x="58" y="58"/>
                        </a:cxn>
                        <a:cxn ang="0">
                          <a:pos x="54" y="62"/>
                        </a:cxn>
                        <a:cxn ang="0">
                          <a:pos x="48" y="66"/>
                        </a:cxn>
                        <a:cxn ang="0">
                          <a:pos x="40" y="68"/>
                        </a:cxn>
                        <a:cxn ang="0">
                          <a:pos x="34" y="68"/>
                        </a:cxn>
                        <a:cxn ang="0">
                          <a:pos x="34" y="68"/>
                        </a:cxn>
                        <a:cxn ang="0">
                          <a:pos x="28" y="68"/>
                        </a:cxn>
                        <a:cxn ang="0">
                          <a:pos x="20" y="66"/>
                        </a:cxn>
                        <a:cxn ang="0">
                          <a:pos x="14" y="62"/>
                        </a:cxn>
                        <a:cxn ang="0">
                          <a:pos x="10" y="58"/>
                        </a:cxn>
                        <a:cxn ang="0">
                          <a:pos x="6" y="54"/>
                        </a:cxn>
                        <a:cxn ang="0">
                          <a:pos x="2" y="48"/>
                        </a:cxn>
                        <a:cxn ang="0">
                          <a:pos x="0" y="40"/>
                        </a:cxn>
                        <a:cxn ang="0">
                          <a:pos x="0" y="34"/>
                        </a:cxn>
                        <a:cxn ang="0">
                          <a:pos x="0" y="34"/>
                        </a:cxn>
                        <a:cxn ang="0">
                          <a:pos x="0" y="28"/>
                        </a:cxn>
                        <a:cxn ang="0">
                          <a:pos x="2" y="20"/>
                        </a:cxn>
                        <a:cxn ang="0">
                          <a:pos x="6" y="14"/>
                        </a:cxn>
                        <a:cxn ang="0">
                          <a:pos x="10" y="10"/>
                        </a:cxn>
                        <a:cxn ang="0">
                          <a:pos x="14" y="6"/>
                        </a:cxn>
                        <a:cxn ang="0">
                          <a:pos x="20" y="2"/>
                        </a:cxn>
                        <a:cxn ang="0">
                          <a:pos x="28" y="0"/>
                        </a:cxn>
                        <a:cxn ang="0">
                          <a:pos x="34" y="0"/>
                        </a:cxn>
                        <a:cxn ang="0">
                          <a:pos x="34" y="0"/>
                        </a:cxn>
                        <a:cxn ang="0">
                          <a:pos x="40" y="0"/>
                        </a:cxn>
                        <a:cxn ang="0">
                          <a:pos x="48" y="2"/>
                        </a:cxn>
                        <a:cxn ang="0">
                          <a:pos x="54" y="6"/>
                        </a:cxn>
                        <a:cxn ang="0">
                          <a:pos x="58" y="10"/>
                        </a:cxn>
                        <a:cxn ang="0">
                          <a:pos x="62" y="14"/>
                        </a:cxn>
                        <a:cxn ang="0">
                          <a:pos x="66" y="20"/>
                        </a:cxn>
                        <a:cxn ang="0">
                          <a:pos x="68" y="28"/>
                        </a:cxn>
                        <a:cxn ang="0">
                          <a:pos x="68" y="34"/>
                        </a:cxn>
                        <a:cxn ang="0">
                          <a:pos x="68" y="34"/>
                        </a:cxn>
                      </a:cxnLst>
                      <a:rect l="0" t="0" r="r" b="b"/>
                      <a:pathLst>
                        <a:path w="68" h="68">
                          <a:moveTo>
                            <a:pt x="68" y="34"/>
                          </a:moveTo>
                          <a:lnTo>
                            <a:pt x="68" y="34"/>
                          </a:lnTo>
                          <a:lnTo>
                            <a:pt x="68" y="40"/>
                          </a:lnTo>
                          <a:lnTo>
                            <a:pt x="66" y="48"/>
                          </a:lnTo>
                          <a:lnTo>
                            <a:pt x="62" y="54"/>
                          </a:lnTo>
                          <a:lnTo>
                            <a:pt x="58" y="58"/>
                          </a:lnTo>
                          <a:lnTo>
                            <a:pt x="54" y="62"/>
                          </a:lnTo>
                          <a:lnTo>
                            <a:pt x="48" y="66"/>
                          </a:lnTo>
                          <a:lnTo>
                            <a:pt x="40" y="68"/>
                          </a:lnTo>
                          <a:lnTo>
                            <a:pt x="34" y="68"/>
                          </a:lnTo>
                          <a:lnTo>
                            <a:pt x="34" y="68"/>
                          </a:lnTo>
                          <a:lnTo>
                            <a:pt x="28" y="68"/>
                          </a:lnTo>
                          <a:lnTo>
                            <a:pt x="20" y="66"/>
                          </a:lnTo>
                          <a:lnTo>
                            <a:pt x="14" y="62"/>
                          </a:lnTo>
                          <a:lnTo>
                            <a:pt x="10" y="58"/>
                          </a:lnTo>
                          <a:lnTo>
                            <a:pt x="6" y="54"/>
                          </a:lnTo>
                          <a:lnTo>
                            <a:pt x="2" y="48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0" y="28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8" y="2"/>
                          </a:lnTo>
                          <a:lnTo>
                            <a:pt x="54" y="6"/>
                          </a:lnTo>
                          <a:lnTo>
                            <a:pt x="58" y="10"/>
                          </a:lnTo>
                          <a:lnTo>
                            <a:pt x="62" y="14"/>
                          </a:lnTo>
                          <a:lnTo>
                            <a:pt x="66" y="20"/>
                          </a:lnTo>
                          <a:lnTo>
                            <a:pt x="68" y="28"/>
                          </a:lnTo>
                          <a:lnTo>
                            <a:pt x="68" y="34"/>
                          </a:lnTo>
                          <a:lnTo>
                            <a:pt x="68" y="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50" name="그룹 151"/>
                  <p:cNvGrpSpPr/>
                  <p:nvPr/>
                </p:nvGrpSpPr>
                <p:grpSpPr>
                  <a:xfrm>
                    <a:off x="679758" y="1472424"/>
                    <a:ext cx="1858943" cy="2459166"/>
                    <a:chOff x="3308350" y="1076325"/>
                    <a:chExt cx="2025650" cy="2679700"/>
                  </a:xfrm>
                </p:grpSpPr>
                <p:sp>
                  <p:nvSpPr>
                    <p:cNvPr id="55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3308350" y="1076325"/>
                      <a:ext cx="2025650" cy="2679700"/>
                    </a:xfrm>
                    <a:custGeom>
                      <a:avLst/>
                      <a:gdLst/>
                      <a:ahLst/>
                      <a:cxnLst>
                        <a:cxn ang="0">
                          <a:pos x="742" y="1636"/>
                        </a:cxn>
                        <a:cxn ang="0">
                          <a:pos x="742" y="1636"/>
                        </a:cxn>
                        <a:cxn ang="0">
                          <a:pos x="734" y="1650"/>
                        </a:cxn>
                        <a:cxn ang="0">
                          <a:pos x="726" y="1662"/>
                        </a:cxn>
                        <a:cxn ang="0">
                          <a:pos x="714" y="1672"/>
                        </a:cxn>
                        <a:cxn ang="0">
                          <a:pos x="702" y="1680"/>
                        </a:cxn>
                        <a:cxn ang="0">
                          <a:pos x="690" y="1686"/>
                        </a:cxn>
                        <a:cxn ang="0">
                          <a:pos x="676" y="1688"/>
                        </a:cxn>
                        <a:cxn ang="0">
                          <a:pos x="664" y="1688"/>
                        </a:cxn>
                        <a:cxn ang="0">
                          <a:pos x="650" y="1684"/>
                        </a:cxn>
                        <a:cxn ang="0">
                          <a:pos x="36" y="1432"/>
                        </a:cxn>
                        <a:cxn ang="0">
                          <a:pos x="36" y="1432"/>
                        </a:cxn>
                        <a:cxn ang="0">
                          <a:pos x="26" y="1426"/>
                        </a:cxn>
                        <a:cxn ang="0">
                          <a:pos x="16" y="1416"/>
                        </a:cxn>
                        <a:cxn ang="0">
                          <a:pos x="8" y="1406"/>
                        </a:cxn>
                        <a:cxn ang="0">
                          <a:pos x="2" y="1394"/>
                        </a:cxn>
                        <a:cxn ang="0">
                          <a:pos x="0" y="1380"/>
                        </a:cxn>
                        <a:cxn ang="0">
                          <a:pos x="0" y="1364"/>
                        </a:cxn>
                        <a:cxn ang="0">
                          <a:pos x="2" y="1350"/>
                        </a:cxn>
                        <a:cxn ang="0">
                          <a:pos x="6" y="1334"/>
                        </a:cxn>
                        <a:cxn ang="0">
                          <a:pos x="532" y="52"/>
                        </a:cxn>
                        <a:cxn ang="0">
                          <a:pos x="532" y="52"/>
                        </a:cxn>
                        <a:cxn ang="0">
                          <a:pos x="540" y="38"/>
                        </a:cxn>
                        <a:cxn ang="0">
                          <a:pos x="550" y="26"/>
                        </a:cxn>
                        <a:cxn ang="0">
                          <a:pos x="560" y="16"/>
                        </a:cxn>
                        <a:cxn ang="0">
                          <a:pos x="572" y="8"/>
                        </a:cxn>
                        <a:cxn ang="0">
                          <a:pos x="584" y="2"/>
                        </a:cxn>
                        <a:cxn ang="0">
                          <a:pos x="598" y="0"/>
                        </a:cxn>
                        <a:cxn ang="0">
                          <a:pos x="610" y="0"/>
                        </a:cxn>
                        <a:cxn ang="0">
                          <a:pos x="624" y="4"/>
                        </a:cxn>
                        <a:cxn ang="0">
                          <a:pos x="1238" y="256"/>
                        </a:cxn>
                        <a:cxn ang="0">
                          <a:pos x="1238" y="256"/>
                        </a:cxn>
                        <a:cxn ang="0">
                          <a:pos x="1250" y="262"/>
                        </a:cxn>
                        <a:cxn ang="0">
                          <a:pos x="1260" y="272"/>
                        </a:cxn>
                        <a:cxn ang="0">
                          <a:pos x="1266" y="282"/>
                        </a:cxn>
                        <a:cxn ang="0">
                          <a:pos x="1272" y="296"/>
                        </a:cxn>
                        <a:cxn ang="0">
                          <a:pos x="1274" y="310"/>
                        </a:cxn>
                        <a:cxn ang="0">
                          <a:pos x="1276" y="324"/>
                        </a:cxn>
                        <a:cxn ang="0">
                          <a:pos x="1274" y="340"/>
                        </a:cxn>
                        <a:cxn ang="0">
                          <a:pos x="1268" y="354"/>
                        </a:cxn>
                        <a:cxn ang="0">
                          <a:pos x="742" y="1636"/>
                        </a:cxn>
                      </a:cxnLst>
                      <a:rect l="0" t="0" r="r" b="b"/>
                      <a:pathLst>
                        <a:path w="1276" h="1688">
                          <a:moveTo>
                            <a:pt x="742" y="1636"/>
                          </a:moveTo>
                          <a:lnTo>
                            <a:pt x="742" y="1636"/>
                          </a:lnTo>
                          <a:lnTo>
                            <a:pt x="734" y="1650"/>
                          </a:lnTo>
                          <a:lnTo>
                            <a:pt x="726" y="1662"/>
                          </a:lnTo>
                          <a:lnTo>
                            <a:pt x="714" y="1672"/>
                          </a:lnTo>
                          <a:lnTo>
                            <a:pt x="702" y="1680"/>
                          </a:lnTo>
                          <a:lnTo>
                            <a:pt x="690" y="1686"/>
                          </a:lnTo>
                          <a:lnTo>
                            <a:pt x="676" y="1688"/>
                          </a:lnTo>
                          <a:lnTo>
                            <a:pt x="664" y="1688"/>
                          </a:lnTo>
                          <a:lnTo>
                            <a:pt x="650" y="1684"/>
                          </a:lnTo>
                          <a:lnTo>
                            <a:pt x="36" y="1432"/>
                          </a:lnTo>
                          <a:lnTo>
                            <a:pt x="36" y="1432"/>
                          </a:lnTo>
                          <a:lnTo>
                            <a:pt x="26" y="1426"/>
                          </a:lnTo>
                          <a:lnTo>
                            <a:pt x="16" y="1416"/>
                          </a:lnTo>
                          <a:lnTo>
                            <a:pt x="8" y="1406"/>
                          </a:lnTo>
                          <a:lnTo>
                            <a:pt x="2" y="1394"/>
                          </a:lnTo>
                          <a:lnTo>
                            <a:pt x="0" y="1380"/>
                          </a:lnTo>
                          <a:lnTo>
                            <a:pt x="0" y="1364"/>
                          </a:lnTo>
                          <a:lnTo>
                            <a:pt x="2" y="1350"/>
                          </a:lnTo>
                          <a:lnTo>
                            <a:pt x="6" y="1334"/>
                          </a:lnTo>
                          <a:lnTo>
                            <a:pt x="532" y="52"/>
                          </a:lnTo>
                          <a:lnTo>
                            <a:pt x="532" y="52"/>
                          </a:lnTo>
                          <a:lnTo>
                            <a:pt x="540" y="38"/>
                          </a:lnTo>
                          <a:lnTo>
                            <a:pt x="550" y="26"/>
                          </a:lnTo>
                          <a:lnTo>
                            <a:pt x="560" y="16"/>
                          </a:lnTo>
                          <a:lnTo>
                            <a:pt x="572" y="8"/>
                          </a:lnTo>
                          <a:lnTo>
                            <a:pt x="584" y="2"/>
                          </a:lnTo>
                          <a:lnTo>
                            <a:pt x="598" y="0"/>
                          </a:lnTo>
                          <a:lnTo>
                            <a:pt x="610" y="0"/>
                          </a:lnTo>
                          <a:lnTo>
                            <a:pt x="624" y="4"/>
                          </a:lnTo>
                          <a:lnTo>
                            <a:pt x="1238" y="256"/>
                          </a:lnTo>
                          <a:lnTo>
                            <a:pt x="1238" y="256"/>
                          </a:lnTo>
                          <a:lnTo>
                            <a:pt x="1250" y="262"/>
                          </a:lnTo>
                          <a:lnTo>
                            <a:pt x="1260" y="272"/>
                          </a:lnTo>
                          <a:lnTo>
                            <a:pt x="1266" y="282"/>
                          </a:lnTo>
                          <a:lnTo>
                            <a:pt x="1272" y="296"/>
                          </a:lnTo>
                          <a:lnTo>
                            <a:pt x="1274" y="310"/>
                          </a:lnTo>
                          <a:lnTo>
                            <a:pt x="1276" y="324"/>
                          </a:lnTo>
                          <a:lnTo>
                            <a:pt x="1274" y="340"/>
                          </a:lnTo>
                          <a:lnTo>
                            <a:pt x="1268" y="354"/>
                          </a:lnTo>
                          <a:lnTo>
                            <a:pt x="742" y="1636"/>
                          </a:ln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6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489325" y="1390650"/>
                      <a:ext cx="1682750" cy="2003425"/>
                    </a:xfrm>
                    <a:custGeom>
                      <a:avLst/>
                      <a:gdLst/>
                      <a:ahLst/>
                      <a:cxnLst>
                        <a:cxn ang="0">
                          <a:pos x="680" y="1228"/>
                        </a:cxn>
                        <a:cxn ang="0">
                          <a:pos x="680" y="1228"/>
                        </a:cxn>
                        <a:cxn ang="0">
                          <a:pos x="674" y="1238"/>
                        </a:cxn>
                        <a:cxn ang="0">
                          <a:pos x="668" y="1246"/>
                        </a:cxn>
                        <a:cxn ang="0">
                          <a:pos x="658" y="1254"/>
                        </a:cxn>
                        <a:cxn ang="0">
                          <a:pos x="648" y="1258"/>
                        </a:cxn>
                        <a:cxn ang="0">
                          <a:pos x="638" y="1262"/>
                        </a:cxn>
                        <a:cxn ang="0">
                          <a:pos x="626" y="1262"/>
                        </a:cxn>
                        <a:cxn ang="0">
                          <a:pos x="614" y="1260"/>
                        </a:cxn>
                        <a:cxn ang="0">
                          <a:pos x="602" y="1258"/>
                        </a:cxn>
                        <a:cxn ang="0">
                          <a:pos x="38" y="1026"/>
                        </a:cxn>
                        <a:cxn ang="0">
                          <a:pos x="38" y="1026"/>
                        </a:cxn>
                        <a:cxn ang="0">
                          <a:pos x="26" y="1020"/>
                        </a:cxn>
                        <a:cxn ang="0">
                          <a:pos x="18" y="1012"/>
                        </a:cxn>
                        <a:cxn ang="0">
                          <a:pos x="10" y="1004"/>
                        </a:cxn>
                        <a:cxn ang="0">
                          <a:pos x="4" y="994"/>
                        </a:cxn>
                        <a:cxn ang="0">
                          <a:pos x="0" y="984"/>
                        </a:cxn>
                        <a:cxn ang="0">
                          <a:pos x="0" y="972"/>
                        </a:cxn>
                        <a:cxn ang="0">
                          <a:pos x="0" y="960"/>
                        </a:cxn>
                        <a:cxn ang="0">
                          <a:pos x="4" y="950"/>
                        </a:cxn>
                        <a:cxn ang="0">
                          <a:pos x="380" y="34"/>
                        </a:cxn>
                        <a:cxn ang="0">
                          <a:pos x="380" y="34"/>
                        </a:cxn>
                        <a:cxn ang="0">
                          <a:pos x="384" y="24"/>
                        </a:cxn>
                        <a:cxn ang="0">
                          <a:pos x="392" y="16"/>
                        </a:cxn>
                        <a:cxn ang="0">
                          <a:pos x="400" y="10"/>
                        </a:cxn>
                        <a:cxn ang="0">
                          <a:pos x="412" y="4"/>
                        </a:cxn>
                        <a:cxn ang="0">
                          <a:pos x="422" y="2"/>
                        </a:cxn>
                        <a:cxn ang="0">
                          <a:pos x="434" y="0"/>
                        </a:cxn>
                        <a:cxn ang="0">
                          <a:pos x="446" y="2"/>
                        </a:cxn>
                        <a:cxn ang="0">
                          <a:pos x="456" y="6"/>
                        </a:cxn>
                        <a:cxn ang="0">
                          <a:pos x="1022" y="238"/>
                        </a:cxn>
                        <a:cxn ang="0">
                          <a:pos x="1022" y="238"/>
                        </a:cxn>
                        <a:cxn ang="0">
                          <a:pos x="1032" y="242"/>
                        </a:cxn>
                        <a:cxn ang="0">
                          <a:pos x="1042" y="250"/>
                        </a:cxn>
                        <a:cxn ang="0">
                          <a:pos x="1050" y="258"/>
                        </a:cxn>
                        <a:cxn ang="0">
                          <a:pos x="1054" y="268"/>
                        </a:cxn>
                        <a:cxn ang="0">
                          <a:pos x="1058" y="280"/>
                        </a:cxn>
                        <a:cxn ang="0">
                          <a:pos x="1060" y="290"/>
                        </a:cxn>
                        <a:cxn ang="0">
                          <a:pos x="1060" y="302"/>
                        </a:cxn>
                        <a:cxn ang="0">
                          <a:pos x="1056" y="312"/>
                        </a:cxn>
                        <a:cxn ang="0">
                          <a:pos x="680" y="1228"/>
                        </a:cxn>
                      </a:cxnLst>
                      <a:rect l="0" t="0" r="r" b="b"/>
                      <a:pathLst>
                        <a:path w="1060" h="1262">
                          <a:moveTo>
                            <a:pt x="680" y="1228"/>
                          </a:moveTo>
                          <a:lnTo>
                            <a:pt x="680" y="1228"/>
                          </a:lnTo>
                          <a:lnTo>
                            <a:pt x="674" y="1238"/>
                          </a:lnTo>
                          <a:lnTo>
                            <a:pt x="668" y="1246"/>
                          </a:lnTo>
                          <a:lnTo>
                            <a:pt x="658" y="1254"/>
                          </a:lnTo>
                          <a:lnTo>
                            <a:pt x="648" y="1258"/>
                          </a:lnTo>
                          <a:lnTo>
                            <a:pt x="638" y="1262"/>
                          </a:lnTo>
                          <a:lnTo>
                            <a:pt x="626" y="1262"/>
                          </a:lnTo>
                          <a:lnTo>
                            <a:pt x="614" y="1260"/>
                          </a:lnTo>
                          <a:lnTo>
                            <a:pt x="602" y="1258"/>
                          </a:lnTo>
                          <a:lnTo>
                            <a:pt x="38" y="1026"/>
                          </a:lnTo>
                          <a:lnTo>
                            <a:pt x="38" y="1026"/>
                          </a:lnTo>
                          <a:lnTo>
                            <a:pt x="26" y="1020"/>
                          </a:lnTo>
                          <a:lnTo>
                            <a:pt x="18" y="1012"/>
                          </a:lnTo>
                          <a:lnTo>
                            <a:pt x="10" y="1004"/>
                          </a:lnTo>
                          <a:lnTo>
                            <a:pt x="4" y="994"/>
                          </a:lnTo>
                          <a:lnTo>
                            <a:pt x="0" y="984"/>
                          </a:lnTo>
                          <a:lnTo>
                            <a:pt x="0" y="972"/>
                          </a:lnTo>
                          <a:lnTo>
                            <a:pt x="0" y="960"/>
                          </a:lnTo>
                          <a:lnTo>
                            <a:pt x="4" y="950"/>
                          </a:lnTo>
                          <a:lnTo>
                            <a:pt x="380" y="34"/>
                          </a:lnTo>
                          <a:lnTo>
                            <a:pt x="380" y="34"/>
                          </a:lnTo>
                          <a:lnTo>
                            <a:pt x="384" y="24"/>
                          </a:lnTo>
                          <a:lnTo>
                            <a:pt x="392" y="16"/>
                          </a:lnTo>
                          <a:lnTo>
                            <a:pt x="400" y="10"/>
                          </a:lnTo>
                          <a:lnTo>
                            <a:pt x="412" y="4"/>
                          </a:lnTo>
                          <a:lnTo>
                            <a:pt x="422" y="2"/>
                          </a:lnTo>
                          <a:lnTo>
                            <a:pt x="434" y="0"/>
                          </a:lnTo>
                          <a:lnTo>
                            <a:pt x="446" y="2"/>
                          </a:lnTo>
                          <a:lnTo>
                            <a:pt x="456" y="6"/>
                          </a:lnTo>
                          <a:lnTo>
                            <a:pt x="1022" y="238"/>
                          </a:lnTo>
                          <a:lnTo>
                            <a:pt x="1022" y="238"/>
                          </a:lnTo>
                          <a:lnTo>
                            <a:pt x="1032" y="242"/>
                          </a:lnTo>
                          <a:lnTo>
                            <a:pt x="1042" y="250"/>
                          </a:lnTo>
                          <a:lnTo>
                            <a:pt x="1050" y="258"/>
                          </a:lnTo>
                          <a:lnTo>
                            <a:pt x="1054" y="268"/>
                          </a:lnTo>
                          <a:lnTo>
                            <a:pt x="1058" y="280"/>
                          </a:lnTo>
                          <a:lnTo>
                            <a:pt x="1060" y="290"/>
                          </a:lnTo>
                          <a:lnTo>
                            <a:pt x="1060" y="302"/>
                          </a:lnTo>
                          <a:lnTo>
                            <a:pt x="1056" y="312"/>
                          </a:lnTo>
                          <a:lnTo>
                            <a:pt x="680" y="12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7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4537075" y="1330325"/>
                      <a:ext cx="381000" cy="206375"/>
                    </a:xfrm>
                    <a:custGeom>
                      <a:avLst/>
                      <a:gdLst/>
                      <a:ahLst/>
                      <a:cxnLst>
                        <a:cxn ang="0">
                          <a:pos x="238" y="114"/>
                        </a:cxn>
                        <a:cxn ang="0">
                          <a:pos x="238" y="114"/>
                        </a:cxn>
                        <a:cxn ang="0">
                          <a:pos x="234" y="122"/>
                        </a:cxn>
                        <a:cxn ang="0">
                          <a:pos x="224" y="128"/>
                        </a:cxn>
                        <a:cxn ang="0">
                          <a:pos x="216" y="130"/>
                        </a:cxn>
                        <a:cxn ang="0">
                          <a:pos x="204" y="128"/>
                        </a:cxn>
                        <a:cxn ang="0">
                          <a:pos x="16" y="50"/>
                        </a:cxn>
                        <a:cxn ang="0">
                          <a:pos x="16" y="50"/>
                        </a:cxn>
                        <a:cxn ang="0">
                          <a:pos x="8" y="44"/>
                        </a:cxn>
                        <a:cxn ang="0">
                          <a:pos x="2" y="36"/>
                        </a:cxn>
                        <a:cxn ang="0">
                          <a:pos x="0" y="2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8" y="8"/>
                        </a:cxn>
                        <a:cxn ang="0">
                          <a:pos x="16" y="2"/>
                        </a:cxn>
                        <a:cxn ang="0">
                          <a:pos x="26" y="0"/>
                        </a:cxn>
                        <a:cxn ang="0">
                          <a:pos x="36" y="2"/>
                        </a:cxn>
                        <a:cxn ang="0">
                          <a:pos x="224" y="80"/>
                        </a:cxn>
                        <a:cxn ang="0">
                          <a:pos x="224" y="80"/>
                        </a:cxn>
                        <a:cxn ang="0">
                          <a:pos x="234" y="86"/>
                        </a:cxn>
                        <a:cxn ang="0">
                          <a:pos x="238" y="94"/>
                        </a:cxn>
                        <a:cxn ang="0">
                          <a:pos x="240" y="104"/>
                        </a:cxn>
                        <a:cxn ang="0">
                          <a:pos x="238" y="114"/>
                        </a:cxn>
                        <a:cxn ang="0">
                          <a:pos x="238" y="114"/>
                        </a:cxn>
                      </a:cxnLst>
                      <a:rect l="0" t="0" r="r" b="b"/>
                      <a:pathLst>
                        <a:path w="240" h="130">
                          <a:moveTo>
                            <a:pt x="238" y="114"/>
                          </a:moveTo>
                          <a:lnTo>
                            <a:pt x="238" y="114"/>
                          </a:lnTo>
                          <a:lnTo>
                            <a:pt x="234" y="122"/>
                          </a:lnTo>
                          <a:lnTo>
                            <a:pt x="224" y="128"/>
                          </a:lnTo>
                          <a:lnTo>
                            <a:pt x="216" y="130"/>
                          </a:lnTo>
                          <a:lnTo>
                            <a:pt x="204" y="128"/>
                          </a:lnTo>
                          <a:lnTo>
                            <a:pt x="16" y="50"/>
                          </a:lnTo>
                          <a:lnTo>
                            <a:pt x="16" y="50"/>
                          </a:lnTo>
                          <a:lnTo>
                            <a:pt x="8" y="44"/>
                          </a:lnTo>
                          <a:lnTo>
                            <a:pt x="2" y="36"/>
                          </a:lnTo>
                          <a:lnTo>
                            <a:pt x="0" y="2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8" y="8"/>
                          </a:lnTo>
                          <a:lnTo>
                            <a:pt x="16" y="2"/>
                          </a:lnTo>
                          <a:lnTo>
                            <a:pt x="26" y="0"/>
                          </a:lnTo>
                          <a:lnTo>
                            <a:pt x="36" y="2"/>
                          </a:lnTo>
                          <a:lnTo>
                            <a:pt x="224" y="80"/>
                          </a:lnTo>
                          <a:lnTo>
                            <a:pt x="224" y="80"/>
                          </a:lnTo>
                          <a:lnTo>
                            <a:pt x="234" y="86"/>
                          </a:lnTo>
                          <a:lnTo>
                            <a:pt x="238" y="94"/>
                          </a:lnTo>
                          <a:lnTo>
                            <a:pt x="240" y="104"/>
                          </a:lnTo>
                          <a:lnTo>
                            <a:pt x="238" y="114"/>
                          </a:lnTo>
                          <a:lnTo>
                            <a:pt x="238" y="114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8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714750" y="3222625"/>
                      <a:ext cx="415925" cy="295275"/>
                    </a:xfrm>
                    <a:custGeom>
                      <a:avLst/>
                      <a:gdLst/>
                      <a:ahLst/>
                      <a:cxnLst>
                        <a:cxn ang="0">
                          <a:pos x="258" y="146"/>
                        </a:cxn>
                        <a:cxn ang="0">
                          <a:pos x="258" y="146"/>
                        </a:cxn>
                        <a:cxn ang="0">
                          <a:pos x="250" y="158"/>
                        </a:cxn>
                        <a:cxn ang="0">
                          <a:pos x="242" y="168"/>
                        </a:cxn>
                        <a:cxn ang="0">
                          <a:pos x="232" y="176"/>
                        </a:cxn>
                        <a:cxn ang="0">
                          <a:pos x="222" y="182"/>
                        </a:cxn>
                        <a:cxn ang="0">
                          <a:pos x="210" y="186"/>
                        </a:cxn>
                        <a:cxn ang="0">
                          <a:pos x="196" y="186"/>
                        </a:cxn>
                        <a:cxn ang="0">
                          <a:pos x="184" y="186"/>
                        </a:cxn>
                        <a:cxn ang="0">
                          <a:pos x="170" y="182"/>
                        </a:cxn>
                        <a:cxn ang="0">
                          <a:pos x="42" y="128"/>
                        </a:cxn>
                        <a:cxn ang="0">
                          <a:pos x="42" y="128"/>
                        </a:cxn>
                        <a:cxn ang="0">
                          <a:pos x="30" y="122"/>
                        </a:cxn>
                        <a:cxn ang="0">
                          <a:pos x="20" y="114"/>
                        </a:cxn>
                        <a:cxn ang="0">
                          <a:pos x="12" y="104"/>
                        </a:cxn>
                        <a:cxn ang="0">
                          <a:pos x="6" y="92"/>
                        </a:cxn>
                        <a:cxn ang="0">
                          <a:pos x="2" y="80"/>
                        </a:cxn>
                        <a:cxn ang="0">
                          <a:pos x="0" y="68"/>
                        </a:cxn>
                        <a:cxn ang="0">
                          <a:pos x="2" y="54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12" y="30"/>
                        </a:cxn>
                        <a:cxn ang="0">
                          <a:pos x="20" y="20"/>
                        </a:cxn>
                        <a:cxn ang="0">
                          <a:pos x="30" y="12"/>
                        </a:cxn>
                        <a:cxn ang="0">
                          <a:pos x="42" y="6"/>
                        </a:cxn>
                        <a:cxn ang="0">
                          <a:pos x="54" y="2"/>
                        </a:cxn>
                        <a:cxn ang="0">
                          <a:pos x="66" y="0"/>
                        </a:cxn>
                        <a:cxn ang="0">
                          <a:pos x="80" y="2"/>
                        </a:cxn>
                        <a:cxn ang="0">
                          <a:pos x="92" y="6"/>
                        </a:cxn>
                        <a:cxn ang="0">
                          <a:pos x="222" y="60"/>
                        </a:cxn>
                        <a:cxn ang="0">
                          <a:pos x="222" y="60"/>
                        </a:cxn>
                        <a:cxn ang="0">
                          <a:pos x="234" y="66"/>
                        </a:cxn>
                        <a:cxn ang="0">
                          <a:pos x="244" y="74"/>
                        </a:cxn>
                        <a:cxn ang="0">
                          <a:pos x="252" y="84"/>
                        </a:cxn>
                        <a:cxn ang="0">
                          <a:pos x="258" y="96"/>
                        </a:cxn>
                        <a:cxn ang="0">
                          <a:pos x="260" y="108"/>
                        </a:cxn>
                        <a:cxn ang="0">
                          <a:pos x="262" y="120"/>
                        </a:cxn>
                        <a:cxn ang="0">
                          <a:pos x="260" y="134"/>
                        </a:cxn>
                        <a:cxn ang="0">
                          <a:pos x="258" y="146"/>
                        </a:cxn>
                        <a:cxn ang="0">
                          <a:pos x="258" y="146"/>
                        </a:cxn>
                      </a:cxnLst>
                      <a:rect l="0" t="0" r="r" b="b"/>
                      <a:pathLst>
                        <a:path w="262" h="186">
                          <a:moveTo>
                            <a:pt x="258" y="146"/>
                          </a:moveTo>
                          <a:lnTo>
                            <a:pt x="258" y="146"/>
                          </a:lnTo>
                          <a:lnTo>
                            <a:pt x="250" y="158"/>
                          </a:lnTo>
                          <a:lnTo>
                            <a:pt x="242" y="168"/>
                          </a:lnTo>
                          <a:lnTo>
                            <a:pt x="232" y="176"/>
                          </a:lnTo>
                          <a:lnTo>
                            <a:pt x="222" y="182"/>
                          </a:lnTo>
                          <a:lnTo>
                            <a:pt x="210" y="186"/>
                          </a:lnTo>
                          <a:lnTo>
                            <a:pt x="196" y="186"/>
                          </a:lnTo>
                          <a:lnTo>
                            <a:pt x="184" y="186"/>
                          </a:lnTo>
                          <a:lnTo>
                            <a:pt x="170" y="182"/>
                          </a:lnTo>
                          <a:lnTo>
                            <a:pt x="42" y="128"/>
                          </a:lnTo>
                          <a:lnTo>
                            <a:pt x="42" y="128"/>
                          </a:lnTo>
                          <a:lnTo>
                            <a:pt x="30" y="122"/>
                          </a:lnTo>
                          <a:lnTo>
                            <a:pt x="20" y="114"/>
                          </a:lnTo>
                          <a:lnTo>
                            <a:pt x="12" y="104"/>
                          </a:lnTo>
                          <a:lnTo>
                            <a:pt x="6" y="92"/>
                          </a:lnTo>
                          <a:lnTo>
                            <a:pt x="2" y="80"/>
                          </a:lnTo>
                          <a:lnTo>
                            <a:pt x="0" y="68"/>
                          </a:lnTo>
                          <a:lnTo>
                            <a:pt x="2" y="54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12" y="30"/>
                          </a:lnTo>
                          <a:lnTo>
                            <a:pt x="20" y="20"/>
                          </a:lnTo>
                          <a:lnTo>
                            <a:pt x="30" y="12"/>
                          </a:lnTo>
                          <a:lnTo>
                            <a:pt x="42" y="6"/>
                          </a:lnTo>
                          <a:lnTo>
                            <a:pt x="54" y="2"/>
                          </a:lnTo>
                          <a:lnTo>
                            <a:pt x="66" y="0"/>
                          </a:lnTo>
                          <a:lnTo>
                            <a:pt x="80" y="2"/>
                          </a:lnTo>
                          <a:lnTo>
                            <a:pt x="92" y="6"/>
                          </a:lnTo>
                          <a:lnTo>
                            <a:pt x="222" y="60"/>
                          </a:lnTo>
                          <a:lnTo>
                            <a:pt x="222" y="60"/>
                          </a:lnTo>
                          <a:lnTo>
                            <a:pt x="234" y="66"/>
                          </a:lnTo>
                          <a:lnTo>
                            <a:pt x="244" y="74"/>
                          </a:lnTo>
                          <a:lnTo>
                            <a:pt x="252" y="84"/>
                          </a:lnTo>
                          <a:lnTo>
                            <a:pt x="258" y="96"/>
                          </a:lnTo>
                          <a:lnTo>
                            <a:pt x="260" y="108"/>
                          </a:lnTo>
                          <a:lnTo>
                            <a:pt x="262" y="120"/>
                          </a:lnTo>
                          <a:lnTo>
                            <a:pt x="260" y="134"/>
                          </a:lnTo>
                          <a:lnTo>
                            <a:pt x="258" y="146"/>
                          </a:lnTo>
                          <a:lnTo>
                            <a:pt x="258" y="146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51" name="그룹 168"/>
                  <p:cNvGrpSpPr/>
                  <p:nvPr/>
                </p:nvGrpSpPr>
                <p:grpSpPr>
                  <a:xfrm>
                    <a:off x="-190310" y="1638752"/>
                    <a:ext cx="1094571" cy="1252490"/>
                    <a:chOff x="-182995" y="1638752"/>
                    <a:chExt cx="1094571" cy="1252490"/>
                  </a:xfrm>
                </p:grpSpPr>
                <p:sp>
                  <p:nvSpPr>
                    <p:cNvPr id="52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0" y="1638752"/>
                      <a:ext cx="911576" cy="12524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984" y="592"/>
                        </a:cxn>
                        <a:cxn ang="0">
                          <a:pos x="520" y="1352"/>
                        </a:cxn>
                        <a:cxn ang="0">
                          <a:pos x="4" y="1104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984" h="1352">
                          <a:moveTo>
                            <a:pt x="0" y="0"/>
                          </a:moveTo>
                          <a:lnTo>
                            <a:pt x="984" y="592"/>
                          </a:lnTo>
                          <a:lnTo>
                            <a:pt x="520" y="1352"/>
                          </a:lnTo>
                          <a:lnTo>
                            <a:pt x="4" y="110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E3954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3" name="타원 52"/>
                    <p:cNvSpPr/>
                    <p:nvPr/>
                  </p:nvSpPr>
                  <p:spPr>
                    <a:xfrm>
                      <a:off x="373819" y="2704942"/>
                      <a:ext cx="81108" cy="8110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4" name="Freeform 17"/>
                    <p:cNvSpPr>
                      <a:spLocks/>
                    </p:cNvSpPr>
                    <p:nvPr/>
                  </p:nvSpPr>
                  <p:spPr bwMode="auto">
                    <a:xfrm rot="1873091">
                      <a:off x="-182995" y="1874216"/>
                      <a:ext cx="1057276" cy="4381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329" y="553"/>
                        </a:cxn>
                        <a:cxn ang="0">
                          <a:pos x="1324" y="553"/>
                        </a:cxn>
                        <a:cxn ang="0">
                          <a:pos x="1332" y="1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332" h="553">
                          <a:moveTo>
                            <a:pt x="0" y="0"/>
                          </a:moveTo>
                          <a:lnTo>
                            <a:pt x="329" y="553"/>
                          </a:lnTo>
                          <a:lnTo>
                            <a:pt x="1324" y="553"/>
                          </a:lnTo>
                          <a:lnTo>
                            <a:pt x="1332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7507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6" name="그룹 487"/>
                <p:cNvGrpSpPr/>
                <p:nvPr/>
              </p:nvGrpSpPr>
              <p:grpSpPr>
                <a:xfrm rot="1185828">
                  <a:off x="1222052" y="2467729"/>
                  <a:ext cx="691669" cy="581472"/>
                  <a:chOff x="10813104" y="1375897"/>
                  <a:chExt cx="936617" cy="787403"/>
                </a:xfrm>
                <a:solidFill>
                  <a:srgbClr val="5292F3"/>
                </a:solidFill>
                <a:effectLst/>
              </p:grpSpPr>
              <p:sp>
                <p:nvSpPr>
                  <p:cNvPr id="47" name="Freeform 204"/>
                  <p:cNvSpPr>
                    <a:spLocks noEditPoints="1"/>
                  </p:cNvSpPr>
                  <p:nvPr/>
                </p:nvSpPr>
                <p:spPr bwMode="auto">
                  <a:xfrm>
                    <a:off x="10813104" y="1715624"/>
                    <a:ext cx="479425" cy="447676"/>
                  </a:xfrm>
                  <a:custGeom>
                    <a:avLst/>
                    <a:gdLst/>
                    <a:ahLst/>
                    <a:cxnLst>
                      <a:cxn ang="0">
                        <a:pos x="302" y="108"/>
                      </a:cxn>
                      <a:cxn ang="0">
                        <a:pos x="298" y="86"/>
                      </a:cxn>
                      <a:cxn ang="0">
                        <a:pos x="290" y="66"/>
                      </a:cxn>
                      <a:cxn ang="0">
                        <a:pos x="276" y="48"/>
                      </a:cxn>
                      <a:cxn ang="0">
                        <a:pos x="234" y="20"/>
                      </a:cxn>
                      <a:cxn ang="0">
                        <a:pos x="180" y="4"/>
                      </a:cxn>
                      <a:cxn ang="0">
                        <a:pos x="150" y="0"/>
                      </a:cxn>
                      <a:cxn ang="0">
                        <a:pos x="92" y="10"/>
                      </a:cxn>
                      <a:cxn ang="0">
                        <a:pos x="44" y="32"/>
                      </a:cxn>
                      <a:cxn ang="0">
                        <a:pos x="18" y="58"/>
                      </a:cxn>
                      <a:cxn ang="0">
                        <a:pos x="6" y="76"/>
                      </a:cxn>
                      <a:cxn ang="0">
                        <a:pos x="0" y="98"/>
                      </a:cxn>
                      <a:cxn ang="0">
                        <a:pos x="0" y="108"/>
                      </a:cxn>
                      <a:cxn ang="0">
                        <a:pos x="2" y="128"/>
                      </a:cxn>
                      <a:cxn ang="0">
                        <a:pos x="22" y="164"/>
                      </a:cxn>
                      <a:cxn ang="0">
                        <a:pos x="56" y="192"/>
                      </a:cxn>
                      <a:cxn ang="0">
                        <a:pos x="102" y="210"/>
                      </a:cxn>
                      <a:cxn ang="0">
                        <a:pos x="126" y="216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202" y="210"/>
                      </a:cxn>
                      <a:cxn ang="0">
                        <a:pos x="248" y="192"/>
                      </a:cxn>
                      <a:cxn ang="0">
                        <a:pos x="280" y="164"/>
                      </a:cxn>
                      <a:cxn ang="0">
                        <a:pos x="298" y="128"/>
                      </a:cxn>
                      <a:cxn ang="0">
                        <a:pos x="302" y="108"/>
                      </a:cxn>
                      <a:cxn ang="0">
                        <a:pos x="84" y="126"/>
                      </a:cxn>
                      <a:cxn ang="0">
                        <a:pos x="78" y="124"/>
                      </a:cxn>
                      <a:cxn ang="0">
                        <a:pos x="68" y="116"/>
                      </a:cxn>
                      <a:cxn ang="0">
                        <a:pos x="66" y="108"/>
                      </a:cxn>
                      <a:cxn ang="0">
                        <a:pos x="72" y="96"/>
                      </a:cxn>
                      <a:cxn ang="0">
                        <a:pos x="84" y="92"/>
                      </a:cxn>
                      <a:cxn ang="0">
                        <a:pos x="90" y="92"/>
                      </a:cxn>
                      <a:cxn ang="0">
                        <a:pos x="100" y="102"/>
                      </a:cxn>
                      <a:cxn ang="0">
                        <a:pos x="102" y="108"/>
                      </a:cxn>
                      <a:cxn ang="0">
                        <a:pos x="96" y="122"/>
                      </a:cxn>
                      <a:cxn ang="0">
                        <a:pos x="84" y="126"/>
                      </a:cxn>
                      <a:cxn ang="0">
                        <a:pos x="128" y="216"/>
                      </a:cxn>
                      <a:cxn ang="0">
                        <a:pos x="132" y="216"/>
                      </a:cxn>
                      <a:cxn ang="0">
                        <a:pos x="150" y="126"/>
                      </a:cxn>
                      <a:cxn ang="0">
                        <a:pos x="144" y="124"/>
                      </a:cxn>
                      <a:cxn ang="0">
                        <a:pos x="134" y="116"/>
                      </a:cxn>
                      <a:cxn ang="0">
                        <a:pos x="134" y="108"/>
                      </a:cxn>
                      <a:cxn ang="0">
                        <a:pos x="138" y="96"/>
                      </a:cxn>
                      <a:cxn ang="0">
                        <a:pos x="150" y="92"/>
                      </a:cxn>
                      <a:cxn ang="0">
                        <a:pos x="158" y="92"/>
                      </a:cxn>
                      <a:cxn ang="0">
                        <a:pos x="166" y="102"/>
                      </a:cxn>
                      <a:cxn ang="0">
                        <a:pos x="168" y="108"/>
                      </a:cxn>
                      <a:cxn ang="0">
                        <a:pos x="162" y="122"/>
                      </a:cxn>
                      <a:cxn ang="0">
                        <a:pos x="150" y="126"/>
                      </a:cxn>
                      <a:cxn ang="0">
                        <a:pos x="214" y="126"/>
                      </a:cxn>
                      <a:cxn ang="0">
                        <a:pos x="208" y="124"/>
                      </a:cxn>
                      <a:cxn ang="0">
                        <a:pos x="198" y="116"/>
                      </a:cxn>
                      <a:cxn ang="0">
                        <a:pos x="196" y="108"/>
                      </a:cxn>
                      <a:cxn ang="0">
                        <a:pos x="202" y="96"/>
                      </a:cxn>
                      <a:cxn ang="0">
                        <a:pos x="214" y="92"/>
                      </a:cxn>
                      <a:cxn ang="0">
                        <a:pos x="222" y="92"/>
                      </a:cxn>
                      <a:cxn ang="0">
                        <a:pos x="230" y="102"/>
                      </a:cxn>
                      <a:cxn ang="0">
                        <a:pos x="232" y="108"/>
                      </a:cxn>
                      <a:cxn ang="0">
                        <a:pos x="226" y="122"/>
                      </a:cxn>
                      <a:cxn ang="0">
                        <a:pos x="214" y="126"/>
                      </a:cxn>
                    </a:cxnLst>
                    <a:rect l="0" t="0" r="r" b="b"/>
                    <a:pathLst>
                      <a:path w="302" h="282">
                        <a:moveTo>
                          <a:pt x="302" y="108"/>
                        </a:moveTo>
                        <a:lnTo>
                          <a:pt x="302" y="108"/>
                        </a:lnTo>
                        <a:lnTo>
                          <a:pt x="300" y="98"/>
                        </a:lnTo>
                        <a:lnTo>
                          <a:pt x="298" y="86"/>
                        </a:lnTo>
                        <a:lnTo>
                          <a:pt x="294" y="76"/>
                        </a:lnTo>
                        <a:lnTo>
                          <a:pt x="290" y="66"/>
                        </a:lnTo>
                        <a:lnTo>
                          <a:pt x="282" y="58"/>
                        </a:lnTo>
                        <a:lnTo>
                          <a:pt x="276" y="48"/>
                        </a:lnTo>
                        <a:lnTo>
                          <a:pt x="258" y="32"/>
                        </a:lnTo>
                        <a:lnTo>
                          <a:pt x="234" y="20"/>
                        </a:lnTo>
                        <a:lnTo>
                          <a:pt x="210" y="10"/>
                        </a:lnTo>
                        <a:lnTo>
                          <a:pt x="180" y="4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20" y="4"/>
                        </a:lnTo>
                        <a:lnTo>
                          <a:pt x="92" y="10"/>
                        </a:lnTo>
                        <a:lnTo>
                          <a:pt x="66" y="20"/>
                        </a:lnTo>
                        <a:lnTo>
                          <a:pt x="44" y="32"/>
                        </a:lnTo>
                        <a:lnTo>
                          <a:pt x="26" y="48"/>
                        </a:lnTo>
                        <a:lnTo>
                          <a:pt x="18" y="58"/>
                        </a:lnTo>
                        <a:lnTo>
                          <a:pt x="12" y="66"/>
                        </a:lnTo>
                        <a:lnTo>
                          <a:pt x="6" y="76"/>
                        </a:lnTo>
                        <a:lnTo>
                          <a:pt x="2" y="86"/>
                        </a:lnTo>
                        <a:lnTo>
                          <a:pt x="0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118"/>
                        </a:lnTo>
                        <a:lnTo>
                          <a:pt x="2" y="128"/>
                        </a:lnTo>
                        <a:lnTo>
                          <a:pt x="10" y="146"/>
                        </a:lnTo>
                        <a:lnTo>
                          <a:pt x="22" y="164"/>
                        </a:lnTo>
                        <a:lnTo>
                          <a:pt x="36" y="180"/>
                        </a:lnTo>
                        <a:lnTo>
                          <a:pt x="56" y="192"/>
                        </a:lnTo>
                        <a:lnTo>
                          <a:pt x="78" y="202"/>
                        </a:lnTo>
                        <a:lnTo>
                          <a:pt x="102" y="210"/>
                        </a:lnTo>
                        <a:lnTo>
                          <a:pt x="128" y="216"/>
                        </a:lnTo>
                        <a:lnTo>
                          <a:pt x="126" y="216"/>
                        </a:lnTo>
                        <a:lnTo>
                          <a:pt x="212" y="282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4" y="216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202" y="210"/>
                        </a:lnTo>
                        <a:lnTo>
                          <a:pt x="226" y="202"/>
                        </a:lnTo>
                        <a:lnTo>
                          <a:pt x="248" y="192"/>
                        </a:lnTo>
                        <a:lnTo>
                          <a:pt x="266" y="178"/>
                        </a:lnTo>
                        <a:lnTo>
                          <a:pt x="280" y="164"/>
                        </a:lnTo>
                        <a:lnTo>
                          <a:pt x="292" y="146"/>
                        </a:lnTo>
                        <a:lnTo>
                          <a:pt x="298" y="128"/>
                        </a:lnTo>
                        <a:lnTo>
                          <a:pt x="300" y="118"/>
                        </a:lnTo>
                        <a:lnTo>
                          <a:pt x="302" y="108"/>
                        </a:lnTo>
                        <a:lnTo>
                          <a:pt x="302" y="108"/>
                        </a:lnTo>
                        <a:close/>
                        <a:moveTo>
                          <a:pt x="84" y="126"/>
                        </a:moveTo>
                        <a:lnTo>
                          <a:pt x="84" y="126"/>
                        </a:lnTo>
                        <a:lnTo>
                          <a:pt x="78" y="124"/>
                        </a:lnTo>
                        <a:lnTo>
                          <a:pt x="72" y="122"/>
                        </a:lnTo>
                        <a:lnTo>
                          <a:pt x="68" y="116"/>
                        </a:lnTo>
                        <a:lnTo>
                          <a:pt x="66" y="108"/>
                        </a:lnTo>
                        <a:lnTo>
                          <a:pt x="66" y="108"/>
                        </a:lnTo>
                        <a:lnTo>
                          <a:pt x="68" y="102"/>
                        </a:lnTo>
                        <a:lnTo>
                          <a:pt x="72" y="96"/>
                        </a:lnTo>
                        <a:lnTo>
                          <a:pt x="78" y="92"/>
                        </a:lnTo>
                        <a:lnTo>
                          <a:pt x="84" y="92"/>
                        </a:lnTo>
                        <a:lnTo>
                          <a:pt x="84" y="92"/>
                        </a:lnTo>
                        <a:lnTo>
                          <a:pt x="90" y="92"/>
                        </a:lnTo>
                        <a:lnTo>
                          <a:pt x="96" y="96"/>
                        </a:lnTo>
                        <a:lnTo>
                          <a:pt x="100" y="102"/>
                        </a:lnTo>
                        <a:lnTo>
                          <a:pt x="102" y="108"/>
                        </a:lnTo>
                        <a:lnTo>
                          <a:pt x="102" y="108"/>
                        </a:lnTo>
                        <a:lnTo>
                          <a:pt x="100" y="116"/>
                        </a:lnTo>
                        <a:lnTo>
                          <a:pt x="96" y="122"/>
                        </a:lnTo>
                        <a:lnTo>
                          <a:pt x="90" y="124"/>
                        </a:lnTo>
                        <a:lnTo>
                          <a:pt x="84" y="126"/>
                        </a:lnTo>
                        <a:lnTo>
                          <a:pt x="84" y="126"/>
                        </a:lnTo>
                        <a:close/>
                        <a:moveTo>
                          <a:pt x="128" y="216"/>
                        </a:moveTo>
                        <a:lnTo>
                          <a:pt x="128" y="216"/>
                        </a:lnTo>
                        <a:lnTo>
                          <a:pt x="132" y="216"/>
                        </a:lnTo>
                        <a:lnTo>
                          <a:pt x="128" y="216"/>
                        </a:lnTo>
                        <a:close/>
                        <a:moveTo>
                          <a:pt x="150" y="126"/>
                        </a:moveTo>
                        <a:lnTo>
                          <a:pt x="150" y="126"/>
                        </a:lnTo>
                        <a:lnTo>
                          <a:pt x="144" y="124"/>
                        </a:lnTo>
                        <a:lnTo>
                          <a:pt x="138" y="122"/>
                        </a:lnTo>
                        <a:lnTo>
                          <a:pt x="134" y="116"/>
                        </a:lnTo>
                        <a:lnTo>
                          <a:pt x="134" y="108"/>
                        </a:lnTo>
                        <a:lnTo>
                          <a:pt x="134" y="108"/>
                        </a:lnTo>
                        <a:lnTo>
                          <a:pt x="134" y="102"/>
                        </a:lnTo>
                        <a:lnTo>
                          <a:pt x="138" y="96"/>
                        </a:lnTo>
                        <a:lnTo>
                          <a:pt x="144" y="92"/>
                        </a:lnTo>
                        <a:lnTo>
                          <a:pt x="150" y="92"/>
                        </a:lnTo>
                        <a:lnTo>
                          <a:pt x="150" y="92"/>
                        </a:lnTo>
                        <a:lnTo>
                          <a:pt x="158" y="92"/>
                        </a:lnTo>
                        <a:lnTo>
                          <a:pt x="162" y="96"/>
                        </a:lnTo>
                        <a:lnTo>
                          <a:pt x="166" y="102"/>
                        </a:lnTo>
                        <a:lnTo>
                          <a:pt x="168" y="108"/>
                        </a:lnTo>
                        <a:lnTo>
                          <a:pt x="168" y="108"/>
                        </a:lnTo>
                        <a:lnTo>
                          <a:pt x="166" y="116"/>
                        </a:lnTo>
                        <a:lnTo>
                          <a:pt x="162" y="122"/>
                        </a:lnTo>
                        <a:lnTo>
                          <a:pt x="158" y="124"/>
                        </a:lnTo>
                        <a:lnTo>
                          <a:pt x="150" y="126"/>
                        </a:lnTo>
                        <a:lnTo>
                          <a:pt x="150" y="126"/>
                        </a:lnTo>
                        <a:close/>
                        <a:moveTo>
                          <a:pt x="214" y="126"/>
                        </a:moveTo>
                        <a:lnTo>
                          <a:pt x="214" y="126"/>
                        </a:lnTo>
                        <a:lnTo>
                          <a:pt x="208" y="124"/>
                        </a:lnTo>
                        <a:lnTo>
                          <a:pt x="202" y="122"/>
                        </a:lnTo>
                        <a:lnTo>
                          <a:pt x="198" y="116"/>
                        </a:lnTo>
                        <a:lnTo>
                          <a:pt x="196" y="108"/>
                        </a:lnTo>
                        <a:lnTo>
                          <a:pt x="196" y="108"/>
                        </a:lnTo>
                        <a:lnTo>
                          <a:pt x="198" y="102"/>
                        </a:lnTo>
                        <a:lnTo>
                          <a:pt x="202" y="96"/>
                        </a:lnTo>
                        <a:lnTo>
                          <a:pt x="208" y="92"/>
                        </a:lnTo>
                        <a:lnTo>
                          <a:pt x="214" y="92"/>
                        </a:lnTo>
                        <a:lnTo>
                          <a:pt x="214" y="92"/>
                        </a:lnTo>
                        <a:lnTo>
                          <a:pt x="222" y="92"/>
                        </a:lnTo>
                        <a:lnTo>
                          <a:pt x="226" y="96"/>
                        </a:lnTo>
                        <a:lnTo>
                          <a:pt x="230" y="102"/>
                        </a:lnTo>
                        <a:lnTo>
                          <a:pt x="232" y="108"/>
                        </a:lnTo>
                        <a:lnTo>
                          <a:pt x="232" y="108"/>
                        </a:lnTo>
                        <a:lnTo>
                          <a:pt x="230" y="116"/>
                        </a:lnTo>
                        <a:lnTo>
                          <a:pt x="226" y="122"/>
                        </a:lnTo>
                        <a:lnTo>
                          <a:pt x="222" y="124"/>
                        </a:lnTo>
                        <a:lnTo>
                          <a:pt x="214" y="126"/>
                        </a:lnTo>
                        <a:lnTo>
                          <a:pt x="214" y="126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" name="Freeform 206"/>
                  <p:cNvSpPr>
                    <a:spLocks noEditPoints="1"/>
                  </p:cNvSpPr>
                  <p:nvPr/>
                </p:nvSpPr>
                <p:spPr bwMode="auto">
                  <a:xfrm>
                    <a:off x="10946447" y="1375897"/>
                    <a:ext cx="803274" cy="739776"/>
                  </a:xfrm>
                  <a:custGeom>
                    <a:avLst/>
                    <a:gdLst/>
                    <a:ahLst/>
                    <a:cxnLst>
                      <a:cxn ang="0">
                        <a:pos x="506" y="164"/>
                      </a:cxn>
                      <a:cxn ang="0">
                        <a:pos x="488" y="112"/>
                      </a:cxn>
                      <a:cxn ang="0">
                        <a:pos x="450" y="66"/>
                      </a:cxn>
                      <a:cxn ang="0">
                        <a:pos x="396" y="32"/>
                      </a:cxn>
                      <a:cxn ang="0">
                        <a:pos x="328" y="10"/>
                      </a:cxn>
                      <a:cxn ang="0">
                        <a:pos x="254" y="0"/>
                      </a:cxn>
                      <a:cxn ang="0">
                        <a:pos x="202" y="4"/>
                      </a:cxn>
                      <a:cxn ang="0">
                        <a:pos x="132" y="22"/>
                      </a:cxn>
                      <a:cxn ang="0">
                        <a:pos x="74" y="54"/>
                      </a:cxn>
                      <a:cxn ang="0">
                        <a:pos x="30" y="96"/>
                      </a:cxn>
                      <a:cxn ang="0">
                        <a:pos x="6" y="146"/>
                      </a:cxn>
                      <a:cxn ang="0">
                        <a:pos x="0" y="182"/>
                      </a:cxn>
                      <a:cxn ang="0">
                        <a:pos x="34" y="198"/>
                      </a:cxn>
                      <a:cxn ang="0">
                        <a:pos x="84" y="196"/>
                      </a:cxn>
                      <a:cxn ang="0">
                        <a:pos x="136" y="206"/>
                      </a:cxn>
                      <a:cxn ang="0">
                        <a:pos x="180" y="224"/>
                      </a:cxn>
                      <a:cxn ang="0">
                        <a:pos x="214" y="252"/>
                      </a:cxn>
                      <a:cxn ang="0">
                        <a:pos x="236" y="284"/>
                      </a:cxn>
                      <a:cxn ang="0">
                        <a:pos x="244" y="322"/>
                      </a:cxn>
                      <a:cxn ang="0">
                        <a:pos x="242" y="344"/>
                      </a:cxn>
                      <a:cxn ang="0">
                        <a:pos x="266" y="364"/>
                      </a:cxn>
                      <a:cxn ang="0">
                        <a:pos x="258" y="466"/>
                      </a:cxn>
                      <a:cxn ang="0">
                        <a:pos x="424" y="316"/>
                      </a:cxn>
                      <a:cxn ang="0">
                        <a:pos x="458" y="290"/>
                      </a:cxn>
                      <a:cxn ang="0">
                        <a:pos x="494" y="240"/>
                      </a:cxn>
                      <a:cxn ang="0">
                        <a:pos x="506" y="182"/>
                      </a:cxn>
                      <a:cxn ang="0">
                        <a:pos x="154" y="202"/>
                      </a:cxn>
                      <a:cxn ang="0">
                        <a:pos x="130" y="192"/>
                      </a:cxn>
                      <a:cxn ang="0">
                        <a:pos x="120" y="170"/>
                      </a:cxn>
                      <a:cxn ang="0">
                        <a:pos x="122" y="158"/>
                      </a:cxn>
                      <a:cxn ang="0">
                        <a:pos x="140" y="142"/>
                      </a:cxn>
                      <a:cxn ang="0">
                        <a:pos x="154" y="140"/>
                      </a:cxn>
                      <a:cxn ang="0">
                        <a:pos x="176" y="148"/>
                      </a:cxn>
                      <a:cxn ang="0">
                        <a:pos x="186" y="164"/>
                      </a:cxn>
                      <a:cxn ang="0">
                        <a:pos x="186" y="176"/>
                      </a:cxn>
                      <a:cxn ang="0">
                        <a:pos x="176" y="192"/>
                      </a:cxn>
                      <a:cxn ang="0">
                        <a:pos x="154" y="202"/>
                      </a:cxn>
                      <a:cxn ang="0">
                        <a:pos x="254" y="202"/>
                      </a:cxn>
                      <a:cxn ang="0">
                        <a:pos x="232" y="192"/>
                      </a:cxn>
                      <a:cxn ang="0">
                        <a:pos x="222" y="176"/>
                      </a:cxn>
                      <a:cxn ang="0">
                        <a:pos x="222" y="164"/>
                      </a:cxn>
                      <a:cxn ang="0">
                        <a:pos x="232" y="148"/>
                      </a:cxn>
                      <a:cxn ang="0">
                        <a:pos x="254" y="140"/>
                      </a:cxn>
                      <a:cxn ang="0">
                        <a:pos x="268" y="142"/>
                      </a:cxn>
                      <a:cxn ang="0">
                        <a:pos x="286" y="158"/>
                      </a:cxn>
                      <a:cxn ang="0">
                        <a:pos x="288" y="170"/>
                      </a:cxn>
                      <a:cxn ang="0">
                        <a:pos x="282" y="188"/>
                      </a:cxn>
                      <a:cxn ang="0">
                        <a:pos x="262" y="200"/>
                      </a:cxn>
                      <a:cxn ang="0">
                        <a:pos x="360" y="202"/>
                      </a:cxn>
                      <a:cxn ang="0">
                        <a:pos x="348" y="198"/>
                      </a:cxn>
                      <a:cxn ang="0">
                        <a:pos x="328" y="176"/>
                      </a:cxn>
                      <a:cxn ang="0">
                        <a:pos x="328" y="164"/>
                      </a:cxn>
                      <a:cxn ang="0">
                        <a:pos x="336" y="148"/>
                      </a:cxn>
                      <a:cxn ang="0">
                        <a:pos x="360" y="140"/>
                      </a:cxn>
                      <a:cxn ang="0">
                        <a:pos x="372" y="142"/>
                      </a:cxn>
                      <a:cxn ang="0">
                        <a:pos x="390" y="158"/>
                      </a:cxn>
                      <a:cxn ang="0">
                        <a:pos x="392" y="170"/>
                      </a:cxn>
                      <a:cxn ang="0">
                        <a:pos x="384" y="192"/>
                      </a:cxn>
                      <a:cxn ang="0">
                        <a:pos x="360" y="202"/>
                      </a:cxn>
                    </a:cxnLst>
                    <a:rect l="0" t="0" r="r" b="b"/>
                    <a:pathLst>
                      <a:path w="506" h="466">
                        <a:moveTo>
                          <a:pt x="506" y="182"/>
                        </a:moveTo>
                        <a:lnTo>
                          <a:pt x="506" y="182"/>
                        </a:lnTo>
                        <a:lnTo>
                          <a:pt x="506" y="164"/>
                        </a:lnTo>
                        <a:lnTo>
                          <a:pt x="502" y="146"/>
                        </a:lnTo>
                        <a:lnTo>
                          <a:pt x="496" y="128"/>
                        </a:lnTo>
                        <a:lnTo>
                          <a:pt x="488" y="112"/>
                        </a:lnTo>
                        <a:lnTo>
                          <a:pt x="476" y="96"/>
                        </a:lnTo>
                        <a:lnTo>
                          <a:pt x="464" y="80"/>
                        </a:lnTo>
                        <a:lnTo>
                          <a:pt x="450" y="66"/>
                        </a:lnTo>
                        <a:lnTo>
                          <a:pt x="432" y="54"/>
                        </a:lnTo>
                        <a:lnTo>
                          <a:pt x="414" y="42"/>
                        </a:lnTo>
                        <a:lnTo>
                          <a:pt x="396" y="32"/>
                        </a:lnTo>
                        <a:lnTo>
                          <a:pt x="374" y="22"/>
                        </a:lnTo>
                        <a:lnTo>
                          <a:pt x="352" y="16"/>
                        </a:lnTo>
                        <a:lnTo>
                          <a:pt x="328" y="10"/>
                        </a:lnTo>
                        <a:lnTo>
                          <a:pt x="304" y="4"/>
                        </a:lnTo>
                        <a:lnTo>
                          <a:pt x="280" y="2"/>
                        </a:lnTo>
                        <a:lnTo>
                          <a:pt x="254" y="0"/>
                        </a:lnTo>
                        <a:lnTo>
                          <a:pt x="254" y="0"/>
                        </a:lnTo>
                        <a:lnTo>
                          <a:pt x="228" y="2"/>
                        </a:lnTo>
                        <a:lnTo>
                          <a:pt x="202" y="4"/>
                        </a:lnTo>
                        <a:lnTo>
                          <a:pt x="178" y="10"/>
                        </a:lnTo>
                        <a:lnTo>
                          <a:pt x="154" y="16"/>
                        </a:lnTo>
                        <a:lnTo>
                          <a:pt x="132" y="22"/>
                        </a:lnTo>
                        <a:lnTo>
                          <a:pt x="112" y="32"/>
                        </a:lnTo>
                        <a:lnTo>
                          <a:pt x="92" y="42"/>
                        </a:lnTo>
                        <a:lnTo>
                          <a:pt x="74" y="54"/>
                        </a:lnTo>
                        <a:lnTo>
                          <a:pt x="58" y="66"/>
                        </a:lnTo>
                        <a:lnTo>
                          <a:pt x="44" y="80"/>
                        </a:lnTo>
                        <a:lnTo>
                          <a:pt x="30" y="96"/>
                        </a:lnTo>
                        <a:lnTo>
                          <a:pt x="20" y="112"/>
                        </a:lnTo>
                        <a:lnTo>
                          <a:pt x="12" y="128"/>
                        </a:lnTo>
                        <a:lnTo>
                          <a:pt x="6" y="146"/>
                        </a:lnTo>
                        <a:lnTo>
                          <a:pt x="2" y="164"/>
                        </a:lnTo>
                        <a:lnTo>
                          <a:pt x="0" y="182"/>
                        </a:lnTo>
                        <a:lnTo>
                          <a:pt x="0" y="182"/>
                        </a:lnTo>
                        <a:lnTo>
                          <a:pt x="2" y="204"/>
                        </a:lnTo>
                        <a:lnTo>
                          <a:pt x="2" y="204"/>
                        </a:lnTo>
                        <a:lnTo>
                          <a:pt x="34" y="198"/>
                        </a:lnTo>
                        <a:lnTo>
                          <a:pt x="66" y="196"/>
                        </a:lnTo>
                        <a:lnTo>
                          <a:pt x="66" y="196"/>
                        </a:lnTo>
                        <a:lnTo>
                          <a:pt x="84" y="196"/>
                        </a:lnTo>
                        <a:lnTo>
                          <a:pt x="102" y="198"/>
                        </a:lnTo>
                        <a:lnTo>
                          <a:pt x="120" y="202"/>
                        </a:lnTo>
                        <a:lnTo>
                          <a:pt x="136" y="206"/>
                        </a:lnTo>
                        <a:lnTo>
                          <a:pt x="152" y="212"/>
                        </a:lnTo>
                        <a:lnTo>
                          <a:pt x="166" y="218"/>
                        </a:lnTo>
                        <a:lnTo>
                          <a:pt x="180" y="224"/>
                        </a:lnTo>
                        <a:lnTo>
                          <a:pt x="192" y="234"/>
                        </a:lnTo>
                        <a:lnTo>
                          <a:pt x="204" y="242"/>
                        </a:lnTo>
                        <a:lnTo>
                          <a:pt x="214" y="252"/>
                        </a:lnTo>
                        <a:lnTo>
                          <a:pt x="222" y="262"/>
                        </a:lnTo>
                        <a:lnTo>
                          <a:pt x="230" y="274"/>
                        </a:lnTo>
                        <a:lnTo>
                          <a:pt x="236" y="284"/>
                        </a:lnTo>
                        <a:lnTo>
                          <a:pt x="240" y="298"/>
                        </a:lnTo>
                        <a:lnTo>
                          <a:pt x="242" y="310"/>
                        </a:lnTo>
                        <a:lnTo>
                          <a:pt x="244" y="322"/>
                        </a:lnTo>
                        <a:lnTo>
                          <a:pt x="244" y="322"/>
                        </a:lnTo>
                        <a:lnTo>
                          <a:pt x="244" y="334"/>
                        </a:lnTo>
                        <a:lnTo>
                          <a:pt x="242" y="344"/>
                        </a:lnTo>
                        <a:lnTo>
                          <a:pt x="234" y="364"/>
                        </a:lnTo>
                        <a:lnTo>
                          <a:pt x="234" y="364"/>
                        </a:lnTo>
                        <a:lnTo>
                          <a:pt x="266" y="364"/>
                        </a:lnTo>
                        <a:lnTo>
                          <a:pt x="298" y="360"/>
                        </a:lnTo>
                        <a:lnTo>
                          <a:pt x="330" y="356"/>
                        </a:lnTo>
                        <a:lnTo>
                          <a:pt x="258" y="466"/>
                        </a:lnTo>
                        <a:lnTo>
                          <a:pt x="428" y="314"/>
                        </a:lnTo>
                        <a:lnTo>
                          <a:pt x="428" y="314"/>
                        </a:lnTo>
                        <a:lnTo>
                          <a:pt x="424" y="316"/>
                        </a:lnTo>
                        <a:lnTo>
                          <a:pt x="424" y="316"/>
                        </a:lnTo>
                        <a:lnTo>
                          <a:pt x="442" y="304"/>
                        </a:lnTo>
                        <a:lnTo>
                          <a:pt x="458" y="290"/>
                        </a:lnTo>
                        <a:lnTo>
                          <a:pt x="472" y="274"/>
                        </a:lnTo>
                        <a:lnTo>
                          <a:pt x="484" y="258"/>
                        </a:lnTo>
                        <a:lnTo>
                          <a:pt x="494" y="240"/>
                        </a:lnTo>
                        <a:lnTo>
                          <a:pt x="502" y="222"/>
                        </a:lnTo>
                        <a:lnTo>
                          <a:pt x="506" y="202"/>
                        </a:lnTo>
                        <a:lnTo>
                          <a:pt x="506" y="182"/>
                        </a:lnTo>
                        <a:lnTo>
                          <a:pt x="506" y="182"/>
                        </a:lnTo>
                        <a:close/>
                        <a:moveTo>
                          <a:pt x="154" y="202"/>
                        </a:moveTo>
                        <a:lnTo>
                          <a:pt x="154" y="202"/>
                        </a:lnTo>
                        <a:lnTo>
                          <a:pt x="146" y="200"/>
                        </a:lnTo>
                        <a:lnTo>
                          <a:pt x="140" y="198"/>
                        </a:lnTo>
                        <a:lnTo>
                          <a:pt x="130" y="192"/>
                        </a:lnTo>
                        <a:lnTo>
                          <a:pt x="122" y="182"/>
                        </a:lnTo>
                        <a:lnTo>
                          <a:pt x="120" y="176"/>
                        </a:lnTo>
                        <a:lnTo>
                          <a:pt x="120" y="170"/>
                        </a:lnTo>
                        <a:lnTo>
                          <a:pt x="120" y="170"/>
                        </a:lnTo>
                        <a:lnTo>
                          <a:pt x="120" y="164"/>
                        </a:lnTo>
                        <a:lnTo>
                          <a:pt x="122" y="158"/>
                        </a:lnTo>
                        <a:lnTo>
                          <a:pt x="126" y="154"/>
                        </a:lnTo>
                        <a:lnTo>
                          <a:pt x="130" y="148"/>
                        </a:lnTo>
                        <a:lnTo>
                          <a:pt x="140" y="142"/>
                        </a:lnTo>
                        <a:lnTo>
                          <a:pt x="146" y="140"/>
                        </a:lnTo>
                        <a:lnTo>
                          <a:pt x="154" y="140"/>
                        </a:lnTo>
                        <a:lnTo>
                          <a:pt x="154" y="140"/>
                        </a:lnTo>
                        <a:lnTo>
                          <a:pt x="160" y="140"/>
                        </a:lnTo>
                        <a:lnTo>
                          <a:pt x="166" y="142"/>
                        </a:lnTo>
                        <a:lnTo>
                          <a:pt x="176" y="148"/>
                        </a:lnTo>
                        <a:lnTo>
                          <a:pt x="180" y="154"/>
                        </a:lnTo>
                        <a:lnTo>
                          <a:pt x="184" y="158"/>
                        </a:lnTo>
                        <a:lnTo>
                          <a:pt x="186" y="164"/>
                        </a:lnTo>
                        <a:lnTo>
                          <a:pt x="186" y="170"/>
                        </a:lnTo>
                        <a:lnTo>
                          <a:pt x="186" y="170"/>
                        </a:lnTo>
                        <a:lnTo>
                          <a:pt x="186" y="176"/>
                        </a:lnTo>
                        <a:lnTo>
                          <a:pt x="184" y="182"/>
                        </a:lnTo>
                        <a:lnTo>
                          <a:pt x="180" y="188"/>
                        </a:lnTo>
                        <a:lnTo>
                          <a:pt x="176" y="192"/>
                        </a:lnTo>
                        <a:lnTo>
                          <a:pt x="166" y="198"/>
                        </a:lnTo>
                        <a:lnTo>
                          <a:pt x="160" y="200"/>
                        </a:lnTo>
                        <a:lnTo>
                          <a:pt x="154" y="202"/>
                        </a:lnTo>
                        <a:lnTo>
                          <a:pt x="154" y="202"/>
                        </a:lnTo>
                        <a:close/>
                        <a:moveTo>
                          <a:pt x="254" y="202"/>
                        </a:moveTo>
                        <a:lnTo>
                          <a:pt x="254" y="202"/>
                        </a:lnTo>
                        <a:lnTo>
                          <a:pt x="248" y="200"/>
                        </a:lnTo>
                        <a:lnTo>
                          <a:pt x="242" y="198"/>
                        </a:lnTo>
                        <a:lnTo>
                          <a:pt x="232" y="192"/>
                        </a:lnTo>
                        <a:lnTo>
                          <a:pt x="228" y="188"/>
                        </a:lnTo>
                        <a:lnTo>
                          <a:pt x="224" y="182"/>
                        </a:lnTo>
                        <a:lnTo>
                          <a:pt x="222" y="176"/>
                        </a:lnTo>
                        <a:lnTo>
                          <a:pt x="222" y="170"/>
                        </a:lnTo>
                        <a:lnTo>
                          <a:pt x="222" y="170"/>
                        </a:lnTo>
                        <a:lnTo>
                          <a:pt x="222" y="164"/>
                        </a:lnTo>
                        <a:lnTo>
                          <a:pt x="224" y="158"/>
                        </a:lnTo>
                        <a:lnTo>
                          <a:pt x="228" y="154"/>
                        </a:lnTo>
                        <a:lnTo>
                          <a:pt x="232" y="148"/>
                        </a:lnTo>
                        <a:lnTo>
                          <a:pt x="242" y="142"/>
                        </a:lnTo>
                        <a:lnTo>
                          <a:pt x="248" y="140"/>
                        </a:lnTo>
                        <a:lnTo>
                          <a:pt x="254" y="140"/>
                        </a:lnTo>
                        <a:lnTo>
                          <a:pt x="254" y="140"/>
                        </a:lnTo>
                        <a:lnTo>
                          <a:pt x="262" y="140"/>
                        </a:lnTo>
                        <a:lnTo>
                          <a:pt x="268" y="142"/>
                        </a:lnTo>
                        <a:lnTo>
                          <a:pt x="278" y="148"/>
                        </a:lnTo>
                        <a:lnTo>
                          <a:pt x="282" y="154"/>
                        </a:lnTo>
                        <a:lnTo>
                          <a:pt x="286" y="158"/>
                        </a:lnTo>
                        <a:lnTo>
                          <a:pt x="288" y="164"/>
                        </a:lnTo>
                        <a:lnTo>
                          <a:pt x="288" y="170"/>
                        </a:lnTo>
                        <a:lnTo>
                          <a:pt x="288" y="170"/>
                        </a:lnTo>
                        <a:lnTo>
                          <a:pt x="288" y="176"/>
                        </a:lnTo>
                        <a:lnTo>
                          <a:pt x="286" y="182"/>
                        </a:lnTo>
                        <a:lnTo>
                          <a:pt x="282" y="188"/>
                        </a:lnTo>
                        <a:lnTo>
                          <a:pt x="278" y="192"/>
                        </a:lnTo>
                        <a:lnTo>
                          <a:pt x="268" y="198"/>
                        </a:lnTo>
                        <a:lnTo>
                          <a:pt x="262" y="200"/>
                        </a:lnTo>
                        <a:lnTo>
                          <a:pt x="254" y="202"/>
                        </a:lnTo>
                        <a:lnTo>
                          <a:pt x="254" y="202"/>
                        </a:lnTo>
                        <a:close/>
                        <a:moveTo>
                          <a:pt x="360" y="202"/>
                        </a:moveTo>
                        <a:lnTo>
                          <a:pt x="360" y="202"/>
                        </a:lnTo>
                        <a:lnTo>
                          <a:pt x="354" y="200"/>
                        </a:lnTo>
                        <a:lnTo>
                          <a:pt x="348" y="198"/>
                        </a:lnTo>
                        <a:lnTo>
                          <a:pt x="336" y="192"/>
                        </a:lnTo>
                        <a:lnTo>
                          <a:pt x="330" y="182"/>
                        </a:lnTo>
                        <a:lnTo>
                          <a:pt x="328" y="176"/>
                        </a:lnTo>
                        <a:lnTo>
                          <a:pt x="328" y="170"/>
                        </a:lnTo>
                        <a:lnTo>
                          <a:pt x="328" y="170"/>
                        </a:lnTo>
                        <a:lnTo>
                          <a:pt x="328" y="164"/>
                        </a:lnTo>
                        <a:lnTo>
                          <a:pt x="330" y="158"/>
                        </a:lnTo>
                        <a:lnTo>
                          <a:pt x="332" y="154"/>
                        </a:lnTo>
                        <a:lnTo>
                          <a:pt x="336" y="148"/>
                        </a:lnTo>
                        <a:lnTo>
                          <a:pt x="348" y="142"/>
                        </a:lnTo>
                        <a:lnTo>
                          <a:pt x="354" y="140"/>
                        </a:lnTo>
                        <a:lnTo>
                          <a:pt x="360" y="140"/>
                        </a:lnTo>
                        <a:lnTo>
                          <a:pt x="360" y="140"/>
                        </a:lnTo>
                        <a:lnTo>
                          <a:pt x="366" y="140"/>
                        </a:lnTo>
                        <a:lnTo>
                          <a:pt x="372" y="142"/>
                        </a:lnTo>
                        <a:lnTo>
                          <a:pt x="384" y="148"/>
                        </a:lnTo>
                        <a:lnTo>
                          <a:pt x="388" y="154"/>
                        </a:lnTo>
                        <a:lnTo>
                          <a:pt x="390" y="158"/>
                        </a:lnTo>
                        <a:lnTo>
                          <a:pt x="392" y="164"/>
                        </a:lnTo>
                        <a:lnTo>
                          <a:pt x="392" y="170"/>
                        </a:lnTo>
                        <a:lnTo>
                          <a:pt x="392" y="170"/>
                        </a:lnTo>
                        <a:lnTo>
                          <a:pt x="392" y="176"/>
                        </a:lnTo>
                        <a:lnTo>
                          <a:pt x="390" y="182"/>
                        </a:lnTo>
                        <a:lnTo>
                          <a:pt x="384" y="192"/>
                        </a:lnTo>
                        <a:lnTo>
                          <a:pt x="372" y="198"/>
                        </a:lnTo>
                        <a:lnTo>
                          <a:pt x="366" y="200"/>
                        </a:lnTo>
                        <a:lnTo>
                          <a:pt x="360" y="202"/>
                        </a:lnTo>
                        <a:lnTo>
                          <a:pt x="360" y="202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1163262" y="3138685"/>
              <a:ext cx="1035351" cy="401328"/>
            </a:xfrm>
            <a:custGeom>
              <a:avLst/>
              <a:gdLst/>
              <a:ahLst/>
              <a:cxnLst>
                <a:cxn ang="0">
                  <a:pos x="42" y="327"/>
                </a:cxn>
                <a:cxn ang="0">
                  <a:pos x="80" y="345"/>
                </a:cxn>
                <a:cxn ang="0">
                  <a:pos x="121" y="359"/>
                </a:cxn>
                <a:cxn ang="0">
                  <a:pos x="176" y="372"/>
                </a:cxn>
                <a:cxn ang="0">
                  <a:pos x="240" y="377"/>
                </a:cxn>
                <a:cxn ang="0">
                  <a:pos x="308" y="370"/>
                </a:cxn>
                <a:cxn ang="0">
                  <a:pos x="345" y="361"/>
                </a:cxn>
                <a:cxn ang="0">
                  <a:pos x="382" y="346"/>
                </a:cxn>
                <a:cxn ang="0">
                  <a:pos x="417" y="327"/>
                </a:cxn>
                <a:cxn ang="0">
                  <a:pos x="454" y="302"/>
                </a:cxn>
                <a:cxn ang="0">
                  <a:pos x="497" y="268"/>
                </a:cxn>
                <a:cxn ang="0">
                  <a:pos x="526" y="249"/>
                </a:cxn>
                <a:cxn ang="0">
                  <a:pos x="548" y="241"/>
                </a:cxn>
                <a:cxn ang="0">
                  <a:pos x="580" y="247"/>
                </a:cxn>
                <a:cxn ang="0">
                  <a:pos x="1002" y="423"/>
                </a:cxn>
                <a:cxn ang="0">
                  <a:pos x="1021" y="426"/>
                </a:cxn>
                <a:cxn ang="0">
                  <a:pos x="1040" y="424"/>
                </a:cxn>
                <a:cxn ang="0">
                  <a:pos x="1054" y="416"/>
                </a:cxn>
                <a:cxn ang="0">
                  <a:pos x="1067" y="405"/>
                </a:cxn>
                <a:cxn ang="0">
                  <a:pos x="1081" y="386"/>
                </a:cxn>
                <a:cxn ang="0">
                  <a:pos x="1088" y="373"/>
                </a:cxn>
                <a:cxn ang="0">
                  <a:pos x="1096" y="353"/>
                </a:cxn>
                <a:cxn ang="0">
                  <a:pos x="1099" y="322"/>
                </a:cxn>
                <a:cxn ang="0">
                  <a:pos x="1096" y="305"/>
                </a:cxn>
                <a:cxn ang="0">
                  <a:pos x="1086" y="289"/>
                </a:cxn>
                <a:cxn ang="0">
                  <a:pos x="1072" y="273"/>
                </a:cxn>
                <a:cxn ang="0">
                  <a:pos x="425" y="3"/>
                </a:cxn>
                <a:cxn ang="0">
                  <a:pos x="401" y="0"/>
                </a:cxn>
                <a:cxn ang="0">
                  <a:pos x="371" y="2"/>
                </a:cxn>
                <a:cxn ang="0">
                  <a:pos x="329" y="10"/>
                </a:cxn>
                <a:cxn ang="0">
                  <a:pos x="275" y="27"/>
                </a:cxn>
                <a:cxn ang="0">
                  <a:pos x="208" y="61"/>
                </a:cxn>
                <a:cxn ang="0">
                  <a:pos x="128" y="110"/>
                </a:cxn>
                <a:cxn ang="0">
                  <a:pos x="35" y="182"/>
                </a:cxn>
                <a:cxn ang="0">
                  <a:pos x="32" y="185"/>
                </a:cxn>
                <a:cxn ang="0">
                  <a:pos x="13" y="209"/>
                </a:cxn>
                <a:cxn ang="0">
                  <a:pos x="5" y="228"/>
                </a:cxn>
                <a:cxn ang="0">
                  <a:pos x="0" y="250"/>
                </a:cxn>
                <a:cxn ang="0">
                  <a:pos x="2" y="274"/>
                </a:cxn>
                <a:cxn ang="0">
                  <a:pos x="14" y="300"/>
                </a:cxn>
                <a:cxn ang="0">
                  <a:pos x="42" y="327"/>
                </a:cxn>
              </a:cxnLst>
              <a:rect l="0" t="0" r="r" b="b"/>
              <a:pathLst>
                <a:path w="1099" h="426">
                  <a:moveTo>
                    <a:pt x="42" y="327"/>
                  </a:moveTo>
                  <a:lnTo>
                    <a:pt x="42" y="327"/>
                  </a:lnTo>
                  <a:lnTo>
                    <a:pt x="51" y="332"/>
                  </a:lnTo>
                  <a:lnTo>
                    <a:pt x="80" y="345"/>
                  </a:lnTo>
                  <a:lnTo>
                    <a:pt x="99" y="353"/>
                  </a:lnTo>
                  <a:lnTo>
                    <a:pt x="121" y="359"/>
                  </a:lnTo>
                  <a:lnTo>
                    <a:pt x="149" y="367"/>
                  </a:lnTo>
                  <a:lnTo>
                    <a:pt x="176" y="372"/>
                  </a:lnTo>
                  <a:lnTo>
                    <a:pt x="208" y="375"/>
                  </a:lnTo>
                  <a:lnTo>
                    <a:pt x="240" y="377"/>
                  </a:lnTo>
                  <a:lnTo>
                    <a:pt x="273" y="375"/>
                  </a:lnTo>
                  <a:lnTo>
                    <a:pt x="308" y="370"/>
                  </a:lnTo>
                  <a:lnTo>
                    <a:pt x="327" y="365"/>
                  </a:lnTo>
                  <a:lnTo>
                    <a:pt x="345" y="361"/>
                  </a:lnTo>
                  <a:lnTo>
                    <a:pt x="363" y="354"/>
                  </a:lnTo>
                  <a:lnTo>
                    <a:pt x="382" y="346"/>
                  </a:lnTo>
                  <a:lnTo>
                    <a:pt x="399" y="338"/>
                  </a:lnTo>
                  <a:lnTo>
                    <a:pt x="417" y="327"/>
                  </a:lnTo>
                  <a:lnTo>
                    <a:pt x="436" y="314"/>
                  </a:lnTo>
                  <a:lnTo>
                    <a:pt x="454" y="302"/>
                  </a:lnTo>
                  <a:lnTo>
                    <a:pt x="454" y="302"/>
                  </a:lnTo>
                  <a:lnTo>
                    <a:pt x="497" y="268"/>
                  </a:lnTo>
                  <a:lnTo>
                    <a:pt x="513" y="257"/>
                  </a:lnTo>
                  <a:lnTo>
                    <a:pt x="526" y="249"/>
                  </a:lnTo>
                  <a:lnTo>
                    <a:pt x="537" y="243"/>
                  </a:lnTo>
                  <a:lnTo>
                    <a:pt x="548" y="241"/>
                  </a:lnTo>
                  <a:lnTo>
                    <a:pt x="562" y="243"/>
                  </a:lnTo>
                  <a:lnTo>
                    <a:pt x="580" y="247"/>
                  </a:lnTo>
                  <a:lnTo>
                    <a:pt x="1002" y="423"/>
                  </a:lnTo>
                  <a:lnTo>
                    <a:pt x="1002" y="423"/>
                  </a:lnTo>
                  <a:lnTo>
                    <a:pt x="1011" y="426"/>
                  </a:lnTo>
                  <a:lnTo>
                    <a:pt x="1021" y="426"/>
                  </a:lnTo>
                  <a:lnTo>
                    <a:pt x="1034" y="426"/>
                  </a:lnTo>
                  <a:lnTo>
                    <a:pt x="1040" y="424"/>
                  </a:lnTo>
                  <a:lnTo>
                    <a:pt x="1046" y="421"/>
                  </a:lnTo>
                  <a:lnTo>
                    <a:pt x="1054" y="416"/>
                  </a:lnTo>
                  <a:lnTo>
                    <a:pt x="1061" y="412"/>
                  </a:lnTo>
                  <a:lnTo>
                    <a:pt x="1067" y="405"/>
                  </a:lnTo>
                  <a:lnTo>
                    <a:pt x="1075" y="397"/>
                  </a:lnTo>
                  <a:lnTo>
                    <a:pt x="1081" y="386"/>
                  </a:lnTo>
                  <a:lnTo>
                    <a:pt x="1088" y="373"/>
                  </a:lnTo>
                  <a:lnTo>
                    <a:pt x="1088" y="373"/>
                  </a:lnTo>
                  <a:lnTo>
                    <a:pt x="1091" y="364"/>
                  </a:lnTo>
                  <a:lnTo>
                    <a:pt x="1096" y="353"/>
                  </a:lnTo>
                  <a:lnTo>
                    <a:pt x="1097" y="338"/>
                  </a:lnTo>
                  <a:lnTo>
                    <a:pt x="1099" y="322"/>
                  </a:lnTo>
                  <a:lnTo>
                    <a:pt x="1097" y="314"/>
                  </a:lnTo>
                  <a:lnTo>
                    <a:pt x="1096" y="305"/>
                  </a:lnTo>
                  <a:lnTo>
                    <a:pt x="1091" y="297"/>
                  </a:lnTo>
                  <a:lnTo>
                    <a:pt x="1086" y="289"/>
                  </a:lnTo>
                  <a:lnTo>
                    <a:pt x="1080" y="281"/>
                  </a:lnTo>
                  <a:lnTo>
                    <a:pt x="1072" y="273"/>
                  </a:lnTo>
                  <a:lnTo>
                    <a:pt x="425" y="3"/>
                  </a:lnTo>
                  <a:lnTo>
                    <a:pt x="425" y="3"/>
                  </a:lnTo>
                  <a:lnTo>
                    <a:pt x="419" y="2"/>
                  </a:lnTo>
                  <a:lnTo>
                    <a:pt x="401" y="0"/>
                  </a:lnTo>
                  <a:lnTo>
                    <a:pt x="388" y="0"/>
                  </a:lnTo>
                  <a:lnTo>
                    <a:pt x="371" y="2"/>
                  </a:lnTo>
                  <a:lnTo>
                    <a:pt x="351" y="5"/>
                  </a:lnTo>
                  <a:lnTo>
                    <a:pt x="329" y="10"/>
                  </a:lnTo>
                  <a:lnTo>
                    <a:pt x="304" y="18"/>
                  </a:lnTo>
                  <a:lnTo>
                    <a:pt x="275" y="27"/>
                  </a:lnTo>
                  <a:lnTo>
                    <a:pt x="243" y="41"/>
                  </a:lnTo>
                  <a:lnTo>
                    <a:pt x="208" y="61"/>
                  </a:lnTo>
                  <a:lnTo>
                    <a:pt x="169" y="83"/>
                  </a:lnTo>
                  <a:lnTo>
                    <a:pt x="128" y="110"/>
                  </a:lnTo>
                  <a:lnTo>
                    <a:pt x="83" y="144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2" y="185"/>
                  </a:lnTo>
                  <a:lnTo>
                    <a:pt x="24" y="195"/>
                  </a:lnTo>
                  <a:lnTo>
                    <a:pt x="13" y="209"/>
                  </a:lnTo>
                  <a:lnTo>
                    <a:pt x="8" y="219"/>
                  </a:lnTo>
                  <a:lnTo>
                    <a:pt x="5" y="228"/>
                  </a:lnTo>
                  <a:lnTo>
                    <a:pt x="2" y="239"/>
                  </a:lnTo>
                  <a:lnTo>
                    <a:pt x="0" y="250"/>
                  </a:lnTo>
                  <a:lnTo>
                    <a:pt x="0" y="262"/>
                  </a:lnTo>
                  <a:lnTo>
                    <a:pt x="2" y="274"/>
                  </a:lnTo>
                  <a:lnTo>
                    <a:pt x="6" y="287"/>
                  </a:lnTo>
                  <a:lnTo>
                    <a:pt x="14" y="300"/>
                  </a:lnTo>
                  <a:lnTo>
                    <a:pt x="27" y="314"/>
                  </a:lnTo>
                  <a:lnTo>
                    <a:pt x="42" y="327"/>
                  </a:lnTo>
                  <a:lnTo>
                    <a:pt x="42" y="327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1826910" y="3660755"/>
              <a:ext cx="813815" cy="802367"/>
              <a:chOff x="1636600" y="2625332"/>
              <a:chExt cx="813815" cy="802367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 rot="1399489">
                <a:off x="2038789" y="2625332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 rot="1466257">
                <a:off x="2000872" y="2864185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 rot="1264561">
                <a:off x="1816380" y="3041316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>
              <a:xfrm rot="1264561">
                <a:off x="1636600" y="3218298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3829052" y="2180359"/>
            <a:ext cx="5139584" cy="397647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>
                <a:solidFill>
                  <a:prstClr val="black"/>
                </a:solidFill>
              </a:rPr>
              <a:t>이 책에 딸린 </a:t>
            </a:r>
            <a:r>
              <a:rPr lang="ko-KR" altLang="en-US" sz="1400" dirty="0" smtClean="0">
                <a:solidFill>
                  <a:prstClr val="black"/>
                </a:solidFill>
              </a:rPr>
              <a:t>강의자료는 </a:t>
            </a:r>
            <a:r>
              <a:rPr lang="ko-KR" altLang="en-US" sz="1400" dirty="0">
                <a:solidFill>
                  <a:prstClr val="black"/>
                </a:solidFill>
              </a:rPr>
              <a:t>교수님의 효율적인 수업진행을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돕기 </a:t>
            </a:r>
            <a:r>
              <a:rPr lang="ko-KR" altLang="en-US" sz="1400" dirty="0">
                <a:solidFill>
                  <a:prstClr val="black"/>
                </a:solidFill>
              </a:rPr>
              <a:t>위해 </a:t>
            </a:r>
            <a:r>
              <a:rPr lang="ko-KR" altLang="en-US" sz="1400" dirty="0" smtClean="0">
                <a:solidFill>
                  <a:prstClr val="black"/>
                </a:solidFill>
              </a:rPr>
              <a:t>만들어졌습니다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</a:p>
          <a:p>
            <a:pPr fontAlgn="base"/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제공해드리는 강의자료는 </a:t>
            </a:r>
            <a:r>
              <a:rPr lang="ko-KR" altLang="en-US" sz="1400" dirty="0">
                <a:solidFill>
                  <a:prstClr val="black"/>
                </a:solidFill>
              </a:rPr>
              <a:t>책의 고유한 내용과 그림을 </a:t>
            </a:r>
            <a:r>
              <a:rPr lang="ko-KR" altLang="en-US" sz="1400" dirty="0" smtClean="0">
                <a:solidFill>
                  <a:prstClr val="black"/>
                </a:solidFill>
              </a:rPr>
              <a:t>바탕으로 만들어졌으므로 </a:t>
            </a:r>
            <a:r>
              <a:rPr lang="ko-KR" altLang="en-US" sz="1400" dirty="0" smtClean="0">
                <a:solidFill>
                  <a:srgbClr val="FF0000"/>
                </a:solidFill>
              </a:rPr>
              <a:t>저작권법에 </a:t>
            </a:r>
            <a:r>
              <a:rPr lang="ko-KR" altLang="en-US" sz="1400" dirty="0">
                <a:solidFill>
                  <a:srgbClr val="FF0000"/>
                </a:solidFill>
              </a:rPr>
              <a:t>의해 보호</a:t>
            </a:r>
            <a:r>
              <a:rPr lang="ko-KR" altLang="en-US" sz="1400" dirty="0">
                <a:solidFill>
                  <a:prstClr val="black"/>
                </a:solidFill>
              </a:rPr>
              <a:t>를 받고 있습니다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endParaRPr lang="en-US" altLang="ko-KR" sz="1400" dirty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강의를 </a:t>
            </a:r>
            <a:r>
              <a:rPr lang="ko-KR" altLang="en-US" sz="1400" dirty="0">
                <a:solidFill>
                  <a:prstClr val="black"/>
                </a:solidFill>
              </a:rPr>
              <a:t>보조하기 위한 자료를 </a:t>
            </a:r>
            <a:r>
              <a:rPr lang="ko-KR" altLang="en-US" sz="1400" dirty="0">
                <a:solidFill>
                  <a:srgbClr val="FF0000"/>
                </a:solidFill>
              </a:rPr>
              <a:t>학생들이 소유하게 되면 </a:t>
            </a:r>
            <a:r>
              <a:rPr lang="ko-KR" altLang="en-US" sz="1400" dirty="0" smtClean="0">
                <a:solidFill>
                  <a:srgbClr val="FF0000"/>
                </a:solidFill>
              </a:rPr>
              <a:t>책을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srgbClr val="FF0000"/>
                </a:solidFill>
              </a:rPr>
              <a:t> 구입하지 </a:t>
            </a:r>
            <a:r>
              <a:rPr lang="ko-KR" altLang="en-US" sz="1400" dirty="0">
                <a:solidFill>
                  <a:srgbClr val="FF0000"/>
                </a:solidFill>
              </a:rPr>
              <a:t>않게 </a:t>
            </a:r>
            <a:r>
              <a:rPr lang="ko-KR" altLang="en-US" sz="1400" dirty="0" smtClean="0">
                <a:solidFill>
                  <a:srgbClr val="FF0000"/>
                </a:solidFill>
              </a:rPr>
              <a:t>되어</a:t>
            </a:r>
            <a:r>
              <a:rPr lang="ko-KR" altLang="en-US" sz="1400" dirty="0" smtClean="0">
                <a:solidFill>
                  <a:prstClr val="black"/>
                </a:solidFill>
              </a:rPr>
              <a:t> 수업참여도가 </a:t>
            </a:r>
            <a:r>
              <a:rPr lang="ko-KR" altLang="en-US" sz="1400" dirty="0">
                <a:solidFill>
                  <a:prstClr val="black"/>
                </a:solidFill>
              </a:rPr>
              <a:t>현저히 </a:t>
            </a:r>
            <a:r>
              <a:rPr lang="ko-KR" altLang="en-US" sz="1400" dirty="0" smtClean="0">
                <a:solidFill>
                  <a:prstClr val="black"/>
                </a:solidFill>
              </a:rPr>
              <a:t>떨어질 수 </a:t>
            </a:r>
            <a:r>
              <a:rPr lang="ko-KR" altLang="en-US" sz="1400" dirty="0">
                <a:solidFill>
                  <a:prstClr val="black"/>
                </a:solidFill>
              </a:rPr>
              <a:t>있습니다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 또한 </a:t>
            </a:r>
            <a:r>
              <a:rPr lang="ko-KR" altLang="en-US" sz="1400" dirty="0">
                <a:solidFill>
                  <a:prstClr val="black"/>
                </a:solidFill>
              </a:rPr>
              <a:t>해당 출판사도 </a:t>
            </a:r>
            <a:r>
              <a:rPr lang="ko-KR" altLang="en-US" sz="1400" dirty="0">
                <a:solidFill>
                  <a:srgbClr val="FF0000"/>
                </a:solidFill>
              </a:rPr>
              <a:t>불황</a:t>
            </a:r>
            <a:r>
              <a:rPr lang="ko-KR" altLang="en-US" sz="1400" dirty="0">
                <a:solidFill>
                  <a:prstClr val="black"/>
                </a:solidFill>
              </a:rPr>
              <a:t>에 많은 </a:t>
            </a:r>
            <a:r>
              <a:rPr lang="ko-KR" altLang="en-US" sz="1400" dirty="0">
                <a:solidFill>
                  <a:srgbClr val="FF0000"/>
                </a:solidFill>
              </a:rPr>
              <a:t>손해</a:t>
            </a:r>
            <a:r>
              <a:rPr lang="ko-KR" altLang="en-US" sz="1400" dirty="0">
                <a:solidFill>
                  <a:prstClr val="black"/>
                </a:solidFill>
              </a:rPr>
              <a:t>를 입게 되며 이로 </a:t>
            </a:r>
            <a:r>
              <a:rPr lang="ko-KR" altLang="en-US" sz="1400" dirty="0" smtClean="0">
                <a:solidFill>
                  <a:prstClr val="black"/>
                </a:solidFill>
              </a:rPr>
              <a:t>인해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양질의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교재를 만들어 낼 수가 </a:t>
            </a:r>
            <a:r>
              <a:rPr lang="ko-KR" altLang="en-US" sz="1400" dirty="0">
                <a:solidFill>
                  <a:srgbClr val="FF0000"/>
                </a:solidFill>
              </a:rPr>
              <a:t>없게 됩니다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</a:p>
          <a:p>
            <a:pPr fontAlgn="base"/>
            <a:endParaRPr lang="ko-KR" altLang="en-US" sz="1400" dirty="0" smtClean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교수님의 </a:t>
            </a:r>
            <a:r>
              <a:rPr lang="ko-KR" altLang="en-US" sz="1400" dirty="0">
                <a:solidFill>
                  <a:prstClr val="black"/>
                </a:solidFill>
              </a:rPr>
              <a:t>원활한 수업 진행과 학생들의 학습 증진을 위해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만들어진 </a:t>
            </a:r>
            <a:r>
              <a:rPr lang="ko-KR" altLang="en-US" sz="1400" dirty="0">
                <a:solidFill>
                  <a:prstClr val="black"/>
                </a:solidFill>
              </a:rPr>
              <a:t>강의자료가 </a:t>
            </a:r>
            <a:r>
              <a:rPr lang="ko-KR" altLang="en-US" sz="1400" dirty="0" smtClean="0">
                <a:solidFill>
                  <a:prstClr val="black"/>
                </a:solidFill>
              </a:rPr>
              <a:t>정당하게 </a:t>
            </a:r>
            <a:r>
              <a:rPr lang="ko-KR" altLang="en-US" sz="1400" dirty="0">
                <a:solidFill>
                  <a:prstClr val="black"/>
                </a:solidFill>
              </a:rPr>
              <a:t>사용되어 대학의 학문 </a:t>
            </a:r>
            <a:r>
              <a:rPr lang="ko-KR" altLang="en-US" sz="1400" dirty="0" smtClean="0">
                <a:solidFill>
                  <a:prstClr val="black"/>
                </a:solidFill>
              </a:rPr>
              <a:t>발전에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 도움이 </a:t>
            </a:r>
            <a:r>
              <a:rPr lang="ko-KR" altLang="en-US" sz="1400" dirty="0">
                <a:solidFill>
                  <a:prstClr val="black"/>
                </a:solidFill>
              </a:rPr>
              <a:t>되었으면 좋겠습니다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endParaRPr lang="en-US" altLang="ko-KR" sz="1400" dirty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교수님께서는 </a:t>
            </a:r>
            <a:r>
              <a:rPr lang="ko-KR" altLang="en-US" sz="1400" dirty="0">
                <a:solidFill>
                  <a:srgbClr val="FF0000"/>
                </a:solidFill>
              </a:rPr>
              <a:t>본 </a:t>
            </a:r>
            <a:r>
              <a:rPr lang="ko-KR" altLang="en-US" sz="1400" dirty="0" smtClean="0">
                <a:solidFill>
                  <a:srgbClr val="FF0000"/>
                </a:solidFill>
              </a:rPr>
              <a:t>강의자료가 불법적인 복사에 이용되지 않도록</a:t>
            </a:r>
            <a:r>
              <a:rPr lang="ko-KR" altLang="en-US" sz="1400" dirty="0" smtClean="0">
                <a:solidFill>
                  <a:prstClr val="black"/>
                </a:solidFill>
              </a:rPr>
              <a:t> 간곡히 부탁 드립니다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marL="88900" indent="-88900">
              <a:spcBef>
                <a:spcPct val="20000"/>
              </a:spcBef>
            </a:pP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83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포인터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18731"/>
            <a:ext cx="34169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변수의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값과 주소 값의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대입과 활용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185472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386066" y="1966185"/>
              <a:ext cx="1298955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문자 포인터 변수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968" y="93789"/>
            <a:ext cx="5083205" cy="4856318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charpointer.c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6" y="2419837"/>
            <a:ext cx="3416900" cy="23801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문자열을 구성하는 하나 하나의 문자를 배열형식으로 직접 참조하여 </a:t>
            </a:r>
            <a:r>
              <a:rPr lang="ko-KR" altLang="en-US" sz="1200" dirty="0" smtClean="0">
                <a:latin typeface="+mn-ea"/>
              </a:rPr>
              <a:t>출력</a:t>
            </a:r>
            <a:endParaRPr lang="en-US" altLang="ko-KR" sz="1200" dirty="0" smtClean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변수 </a:t>
            </a:r>
            <a:r>
              <a:rPr lang="en-US" altLang="ko-KR" sz="1200" dirty="0">
                <a:latin typeface="+mn-ea"/>
              </a:rPr>
              <a:t>java</a:t>
            </a:r>
            <a:r>
              <a:rPr lang="ko-KR" altLang="en-US" sz="1200" dirty="0">
                <a:latin typeface="+mn-ea"/>
              </a:rPr>
              <a:t>를 사용하여 문자를 수정하거나 수정될 수 있는 함수의 인자로 </a:t>
            </a:r>
            <a:r>
              <a:rPr lang="ko-KR" altLang="en-US" sz="1200" dirty="0" smtClean="0">
                <a:latin typeface="+mn-ea"/>
              </a:rPr>
              <a:t>사용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실행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오류가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발생</a:t>
            </a:r>
            <a:endParaRPr lang="en-US" altLang="ko-KR" sz="1200" dirty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3"/>
              </a:buBlip>
            </a:pP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변수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java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가 가리키는 문자열은 상수이므로 수정은 불가능</a:t>
            </a:r>
            <a:endParaRPr lang="en-US" altLang="ko-KR" sz="1200" dirty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출력할 </a:t>
            </a:r>
            <a:r>
              <a:rPr lang="ko-KR" altLang="en-US" sz="1200" dirty="0">
                <a:latin typeface="+mn-ea"/>
              </a:rPr>
              <a:t>문자열의 끝을 ‘</a:t>
            </a:r>
            <a:r>
              <a:rPr lang="en-US" altLang="ko-KR" sz="1200" dirty="0">
                <a:latin typeface="+mn-ea"/>
              </a:rPr>
              <a:t>\0’ </a:t>
            </a:r>
            <a:r>
              <a:rPr lang="ko-KR" altLang="en-US" sz="1200" dirty="0">
                <a:latin typeface="+mn-ea"/>
              </a:rPr>
              <a:t>문자로 검사하면 </a:t>
            </a:r>
            <a:r>
              <a:rPr lang="ko-KR" altLang="en-US" sz="1200" dirty="0" smtClean="0">
                <a:latin typeface="+mn-ea"/>
              </a:rPr>
              <a:t>편리</a:t>
            </a:r>
            <a:endParaRPr lang="en-US" altLang="ko-KR" sz="1200" dirty="0" smtClean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err="1" smtClean="0">
                <a:latin typeface="+mn-ea"/>
              </a:rPr>
              <a:t>반복문을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이용하여 문자가 ‘</a:t>
            </a:r>
            <a:r>
              <a:rPr lang="en-US" altLang="ko-KR" sz="1200" dirty="0">
                <a:latin typeface="+mn-ea"/>
              </a:rPr>
              <a:t>\0’</a:t>
            </a:r>
            <a:r>
              <a:rPr lang="ko-KR" altLang="en-US" sz="1200" dirty="0">
                <a:latin typeface="+mn-ea"/>
              </a:rPr>
              <a:t>이 </a:t>
            </a:r>
            <a:r>
              <a:rPr lang="ko-KR" altLang="en-US" sz="1200" dirty="0" smtClean="0">
                <a:latin typeface="+mn-ea"/>
              </a:rPr>
              <a:t>아니면 </a:t>
            </a:r>
            <a:r>
              <a:rPr lang="ko-KR" altLang="en-US" sz="1200" dirty="0">
                <a:latin typeface="+mn-ea"/>
              </a:rPr>
              <a:t>문자를 </a:t>
            </a:r>
            <a:r>
              <a:rPr lang="ko-KR" altLang="en-US" sz="1200" dirty="0" smtClean="0">
                <a:latin typeface="+mn-ea"/>
              </a:rPr>
              <a:t>출력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954" y="277764"/>
            <a:ext cx="5116366" cy="61396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9" y="4886038"/>
            <a:ext cx="4875411" cy="178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9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36516" y="310038"/>
            <a:ext cx="7338859" cy="408323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‘</a:t>
            </a:r>
            <a:r>
              <a:rPr lang="en-US" altLang="ko-KR" sz="1800" dirty="0"/>
              <a:t>\0’ </a:t>
            </a:r>
            <a:r>
              <a:rPr lang="ko-KR" altLang="en-US" sz="1800" dirty="0"/>
              <a:t>문자에 의한 문자열 분리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27716" y="1384151"/>
            <a:ext cx="34169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문자배열로 문자열을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처리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1544845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386066" y="1966185"/>
              <a:ext cx="1298955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문자 포인터 변수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631" y="189155"/>
            <a:ext cx="5292816" cy="5305911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811784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027227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string.c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5158" y="2058258"/>
            <a:ext cx="3603812" cy="308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함수 </a:t>
            </a:r>
            <a:r>
              <a:rPr lang="en-US" altLang="ko-KR" sz="1200" dirty="0" err="1">
                <a:latin typeface="+mn-ea"/>
              </a:rPr>
              <a:t>printf</a:t>
            </a:r>
            <a:r>
              <a:rPr lang="en-US" altLang="ko-KR" sz="1200" dirty="0" smtClean="0">
                <a:latin typeface="+mn-ea"/>
              </a:rPr>
              <a:t>()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%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s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는 문자 포인터가 가리키는 위치에서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NULL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문자까지를 하나의 문자열로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인식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배열 </a:t>
            </a:r>
            <a:r>
              <a:rPr lang="en-US" altLang="ko-KR" sz="1200" dirty="0">
                <a:latin typeface="+mn-ea"/>
              </a:rPr>
              <a:t>c</a:t>
            </a:r>
            <a:r>
              <a:rPr lang="en-US" altLang="ko-KR" sz="1200" dirty="0" smtClean="0">
                <a:latin typeface="+mn-ea"/>
              </a:rPr>
              <a:t>[]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처음에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문자열 “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C </a:t>
            </a:r>
            <a:r>
              <a:rPr lang="en-US" altLang="ko-KR" sz="1200" dirty="0" err="1">
                <a:solidFill>
                  <a:srgbClr val="7030A0"/>
                </a:solidFill>
                <a:latin typeface="+mn-ea"/>
              </a:rPr>
              <a:t>C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++ Java”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가 저장되고 마지막에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NULL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문자가 저장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만일 </a:t>
            </a:r>
            <a:r>
              <a:rPr lang="ko-KR" altLang="en-US" sz="1200" dirty="0">
                <a:latin typeface="+mn-ea"/>
              </a:rPr>
              <a:t>배열 </a:t>
            </a:r>
            <a:r>
              <a:rPr lang="en-US" altLang="ko-KR" sz="1200" dirty="0">
                <a:latin typeface="+mn-ea"/>
              </a:rPr>
              <a:t>c</a:t>
            </a:r>
            <a:r>
              <a:rPr lang="ko-KR" altLang="en-US" sz="1200" dirty="0">
                <a:latin typeface="+mn-ea"/>
              </a:rPr>
              <a:t>에 문장 </a:t>
            </a:r>
            <a:r>
              <a:rPr lang="en-US" altLang="ko-KR" sz="1200" dirty="0">
                <a:latin typeface="+mn-ea"/>
              </a:rPr>
              <a:t>c[5] = ‘\0’;</a:t>
            </a:r>
            <a:r>
              <a:rPr lang="ko-KR" altLang="en-US" sz="1200" dirty="0">
                <a:latin typeface="+mn-ea"/>
              </a:rPr>
              <a:t>을 실행하고 </a:t>
            </a:r>
            <a:r>
              <a:rPr lang="en-US" altLang="ko-KR" sz="1200" dirty="0">
                <a:latin typeface="+mn-ea"/>
              </a:rPr>
              <a:t>c</a:t>
            </a:r>
            <a:r>
              <a:rPr lang="ko-KR" altLang="en-US" sz="1200" dirty="0">
                <a:latin typeface="+mn-ea"/>
              </a:rPr>
              <a:t>를 출력하면 무엇이 출력될까</a:t>
            </a:r>
            <a:r>
              <a:rPr lang="en-US" altLang="ko-KR" sz="1200" dirty="0">
                <a:latin typeface="+mn-ea"/>
              </a:rPr>
              <a:t>?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c[5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]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에 저장된 ‘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\0’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문자에 의해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c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가 가리키는 문자열은 “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C C++”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까지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즉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문자열은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시작문자부터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‘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\0’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문자가 나올 때까지 하나의 문자열로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처리</a:t>
            </a:r>
            <a:endParaRPr lang="en-US" altLang="ko-KR" sz="1200" dirty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latin typeface="+mn-ea"/>
              </a:rPr>
              <a:t>(</a:t>
            </a:r>
            <a:r>
              <a:rPr lang="en-US" altLang="ko-KR" sz="1200" dirty="0">
                <a:latin typeface="+mn-ea"/>
              </a:rPr>
              <a:t>c+6)</a:t>
            </a:r>
            <a:r>
              <a:rPr lang="ko-KR" altLang="en-US" sz="1200" dirty="0">
                <a:latin typeface="+mn-ea"/>
              </a:rPr>
              <a:t>로 문자열을 </a:t>
            </a:r>
            <a:r>
              <a:rPr lang="ko-KR" altLang="en-US" sz="1200" dirty="0" smtClean="0">
                <a:latin typeface="+mn-ea"/>
              </a:rPr>
              <a:t>출력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“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Java</a:t>
            </a: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”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출력</a:t>
            </a:r>
            <a:endParaRPr lang="en-US" altLang="ko-KR" sz="1200" dirty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27972" y="366447"/>
            <a:ext cx="5065474" cy="5629423"/>
            <a:chOff x="3593053" y="258971"/>
            <a:chExt cx="5368119" cy="587256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3053" y="3196520"/>
              <a:ext cx="5368119" cy="293501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3053" y="258971"/>
              <a:ext cx="5368119" cy="3047577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1" y="5150784"/>
            <a:ext cx="4225983" cy="147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err="1"/>
              <a:t>getchar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문자의 입력에 사용</a:t>
            </a:r>
            <a:endParaRPr lang="en-US" altLang="ko-KR" dirty="0"/>
          </a:p>
          <a:p>
            <a:pPr lvl="1"/>
            <a:r>
              <a:rPr lang="ko-KR" altLang="en-US" dirty="0" smtClean="0"/>
              <a:t>라인 </a:t>
            </a:r>
            <a:r>
              <a:rPr lang="ko-KR" altLang="en-US" dirty="0" err="1"/>
              <a:t>버퍼링</a:t>
            </a:r>
            <a:r>
              <a:rPr lang="en-US" altLang="ko-KR" dirty="0"/>
              <a:t>(line buffering) </a:t>
            </a:r>
            <a:r>
              <a:rPr lang="ko-KR" altLang="en-US" dirty="0"/>
              <a:t>방식을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 하나를 </a:t>
            </a:r>
            <a:r>
              <a:rPr lang="ko-KR" altLang="en-US" dirty="0"/>
              <a:t>입력해도 반응을 보이지 </a:t>
            </a:r>
            <a:r>
              <a:rPr lang="ko-KR" altLang="en-US" dirty="0" smtClean="0"/>
              <a:t>않다가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en-US" altLang="ko-KR" dirty="0"/>
              <a:t>enter] </a:t>
            </a:r>
            <a:r>
              <a:rPr lang="ko-KR" altLang="en-US" dirty="0"/>
              <a:t>키를 누르면 그제서야 이전에 입력한 문자마다 </a:t>
            </a:r>
            <a:r>
              <a:rPr lang="ko-KR" altLang="en-US" dirty="0" smtClean="0"/>
              <a:t>입력이 실행</a:t>
            </a:r>
            <a:endParaRPr lang="en-US" altLang="ko-KR" dirty="0"/>
          </a:p>
          <a:p>
            <a:pPr lvl="2"/>
            <a:r>
              <a:rPr lang="ko-KR" altLang="en-US" dirty="0"/>
              <a:t>입력한 문자는 임시 저장소인 </a:t>
            </a:r>
            <a:r>
              <a:rPr lang="ko-KR" altLang="en-US" dirty="0" smtClean="0"/>
              <a:t>버퍼</a:t>
            </a:r>
            <a:r>
              <a:rPr lang="en-US" altLang="ko-KR" dirty="0" smtClean="0"/>
              <a:t>(</a:t>
            </a:r>
            <a:r>
              <a:rPr lang="en-US" altLang="ko-KR" dirty="0"/>
              <a:t>buffer)</a:t>
            </a:r>
            <a:r>
              <a:rPr lang="ko-KR" altLang="en-US" dirty="0"/>
              <a:t>에 </a:t>
            </a:r>
            <a:r>
              <a:rPr lang="ko-KR" altLang="en-US" dirty="0" smtClean="0"/>
              <a:t>저장되었다가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en-US" altLang="ko-KR" dirty="0"/>
              <a:t>enter] </a:t>
            </a:r>
            <a:r>
              <a:rPr lang="ko-KR" altLang="en-US" dirty="0"/>
              <a:t>키를 만나면 함수는 </a:t>
            </a:r>
            <a:r>
              <a:rPr lang="ko-KR" altLang="en-US" dirty="0" smtClean="0"/>
              <a:t>버퍼에서 문자를 </a:t>
            </a:r>
            <a:r>
              <a:rPr lang="ko-KR" altLang="en-US" dirty="0"/>
              <a:t>읽기 </a:t>
            </a:r>
            <a:r>
              <a:rPr lang="ko-KR" altLang="en-US" dirty="0" smtClean="0"/>
              <a:t>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즉각적</a:t>
            </a:r>
            <a:r>
              <a:rPr lang="en-US" altLang="ko-KR" dirty="0"/>
              <a:t>(interactive)</a:t>
            </a:r>
            <a:r>
              <a:rPr lang="ko-KR" altLang="en-US" dirty="0"/>
              <a:t>인 입력을 요구하는 </a:t>
            </a:r>
            <a:r>
              <a:rPr lang="ko-KR" altLang="en-US" dirty="0" smtClean="0"/>
              <a:t>시스템에서는 </a:t>
            </a:r>
            <a:r>
              <a:rPr lang="ko-KR" altLang="en-US" dirty="0"/>
              <a:t>사용이 불가능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버퍼처리 함수 </a:t>
            </a:r>
            <a:r>
              <a:rPr lang="en-US" altLang="ko-KR" dirty="0" err="1"/>
              <a:t>getchar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24" y="3705894"/>
            <a:ext cx="6260952" cy="178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93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버퍼를 사용하지 않고 문자를 입력하는 함수 </a:t>
            </a:r>
            <a:r>
              <a:rPr lang="en-US" altLang="ko-KR" dirty="0" err="1"/>
              <a:t>getche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getche</a:t>
            </a:r>
            <a:r>
              <a:rPr lang="en-US" altLang="ko-KR" dirty="0"/>
              <a:t>()</a:t>
            </a:r>
            <a:r>
              <a:rPr lang="ko-KR" altLang="en-US" dirty="0"/>
              <a:t>는 버퍼를 </a:t>
            </a:r>
            <a:r>
              <a:rPr lang="ko-KR" altLang="en-US" dirty="0" smtClean="0"/>
              <a:t>사용하지 않으므로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 </a:t>
            </a:r>
            <a:r>
              <a:rPr lang="ko-KR" altLang="en-US" dirty="0"/>
              <a:t>하나를 입력하면 바로 함수 </a:t>
            </a:r>
            <a:r>
              <a:rPr lang="en-US" altLang="ko-KR" dirty="0" err="1"/>
              <a:t>getche</a:t>
            </a:r>
            <a:r>
              <a:rPr lang="en-US" altLang="ko-KR" dirty="0"/>
              <a:t>()</a:t>
            </a:r>
            <a:r>
              <a:rPr lang="ko-KR" altLang="en-US" dirty="0"/>
              <a:t>가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 err="1"/>
              <a:t>getche</a:t>
            </a:r>
            <a:r>
              <a:rPr lang="en-US" altLang="ko-KR" dirty="0"/>
              <a:t>()</a:t>
            </a:r>
            <a:r>
              <a:rPr lang="ko-KR" altLang="en-US" dirty="0"/>
              <a:t>에서 입력된 </a:t>
            </a:r>
            <a:r>
              <a:rPr lang="ko-KR" altLang="en-US" dirty="0" smtClean="0"/>
              <a:t>문자는 </a:t>
            </a:r>
            <a:r>
              <a:rPr lang="ko-KR" altLang="en-US" dirty="0"/>
              <a:t>바로 모니터에 </a:t>
            </a:r>
            <a:r>
              <a:rPr lang="ko-KR" altLang="en-US" dirty="0" smtClean="0"/>
              <a:t>표시</a:t>
            </a:r>
            <a:endParaRPr lang="en-US" altLang="ko-KR" dirty="0"/>
          </a:p>
          <a:p>
            <a:pPr lvl="1"/>
            <a:r>
              <a:rPr lang="ko-KR" altLang="en-US" dirty="0" smtClean="0"/>
              <a:t>함수를 </a:t>
            </a:r>
            <a:r>
              <a:rPr lang="ko-KR" altLang="en-US" dirty="0"/>
              <a:t>이용하려면 헤더파일 </a:t>
            </a:r>
            <a:r>
              <a:rPr lang="en-US" altLang="ko-KR" dirty="0" err="1"/>
              <a:t>conio.h</a:t>
            </a:r>
            <a:r>
              <a:rPr lang="ko-KR" altLang="en-US" dirty="0"/>
              <a:t>를 </a:t>
            </a:r>
            <a:r>
              <a:rPr lang="ko-KR" altLang="en-US" dirty="0" smtClean="0"/>
              <a:t>삽입</a:t>
            </a:r>
            <a:endParaRPr lang="en-US" altLang="ko-KR" dirty="0"/>
          </a:p>
          <a:p>
            <a:pPr lvl="1"/>
            <a:r>
              <a:rPr lang="ko-KR" altLang="en-US" dirty="0" smtClean="0"/>
              <a:t>입력 </a:t>
            </a:r>
            <a:r>
              <a:rPr lang="ko-KR" altLang="en-US" dirty="0"/>
              <a:t>문자가 ‘</a:t>
            </a:r>
            <a:r>
              <a:rPr lang="en-US" altLang="ko-KR" dirty="0"/>
              <a:t>q’</a:t>
            </a:r>
            <a:r>
              <a:rPr lang="ko-KR" altLang="en-US" dirty="0"/>
              <a:t>가 아니면 함수 </a:t>
            </a:r>
            <a:r>
              <a:rPr lang="en-US" altLang="ko-KR" dirty="0" err="1"/>
              <a:t>putchar</a:t>
            </a:r>
            <a:r>
              <a:rPr lang="en-US" altLang="ko-KR" dirty="0"/>
              <a:t>()</a:t>
            </a:r>
            <a:r>
              <a:rPr lang="ko-KR" altLang="en-US" dirty="0"/>
              <a:t>에 의하여 문자가 바로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 </a:t>
            </a:r>
            <a:r>
              <a:rPr lang="en-US" altLang="ko-KR" dirty="0" err="1"/>
              <a:t>getche</a:t>
            </a:r>
            <a:r>
              <a:rPr lang="en-US" altLang="ko-KR" dirty="0"/>
              <a:t>()</a:t>
            </a:r>
            <a:r>
              <a:rPr lang="ko-KR" altLang="en-US" dirty="0"/>
              <a:t>에 의하여 입력된 문자도 </a:t>
            </a:r>
            <a:r>
              <a:rPr lang="ko-KR" altLang="en-US" dirty="0" smtClean="0"/>
              <a:t>보이고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바로 </a:t>
            </a:r>
            <a:r>
              <a:rPr lang="en-US" altLang="ko-KR" dirty="0" err="1"/>
              <a:t>putchar</a:t>
            </a:r>
            <a:r>
              <a:rPr lang="en-US" altLang="ko-KR" dirty="0"/>
              <a:t>()</a:t>
            </a:r>
            <a:r>
              <a:rPr lang="ko-KR" altLang="en-US" dirty="0"/>
              <a:t>에 의하여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입력문자가 </a:t>
            </a:r>
            <a:r>
              <a:rPr lang="ko-KR" altLang="en-US" dirty="0"/>
              <a:t>“</a:t>
            </a:r>
            <a:r>
              <a:rPr lang="en-US" altLang="ko-KR" dirty="0" err="1"/>
              <a:t>inputq</a:t>
            </a:r>
            <a:r>
              <a:rPr lang="en-US" altLang="ko-KR" dirty="0" smtClean="0"/>
              <a:t>”</a:t>
            </a:r>
          </a:p>
          <a:p>
            <a:pPr lvl="2"/>
            <a:r>
              <a:rPr lang="ko-KR" altLang="en-US" dirty="0" smtClean="0"/>
              <a:t>화면에는 </a:t>
            </a:r>
            <a:r>
              <a:rPr lang="ko-KR" altLang="en-US" dirty="0"/>
              <a:t>“</a:t>
            </a:r>
            <a:r>
              <a:rPr lang="en-US" altLang="ko-KR" dirty="0" err="1"/>
              <a:t>iinnppuuttq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화면에 </a:t>
            </a:r>
            <a:r>
              <a:rPr lang="ko-KR" altLang="en-US" dirty="0"/>
              <a:t>보이는 </a:t>
            </a:r>
            <a:r>
              <a:rPr lang="ko-KR" altLang="en-US" dirty="0" smtClean="0"/>
              <a:t>행이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표준입력과 표준출력이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번갈아 가면서 나오게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되므로 한 문자가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두 </a:t>
            </a:r>
            <a:r>
              <a:rPr lang="ko-KR" altLang="en-US" dirty="0"/>
              <a:t>번씩 </a:t>
            </a:r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getche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002" y="3469299"/>
            <a:ext cx="4686515" cy="219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91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5" y="990788"/>
            <a:ext cx="3930154" cy="5458162"/>
          </a:xfrm>
        </p:spPr>
        <p:txBody>
          <a:bodyPr/>
          <a:lstStyle/>
          <a:p>
            <a:r>
              <a:rPr lang="ko-KR" altLang="en-US" dirty="0"/>
              <a:t>문자 입력을 위한 함수 </a:t>
            </a:r>
            <a:r>
              <a:rPr lang="en-US" altLang="ko-KR" dirty="0" err="1"/>
              <a:t>getch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입력한 </a:t>
            </a:r>
            <a:r>
              <a:rPr lang="ko-KR" altLang="en-US" dirty="0"/>
              <a:t>문자가 화면에 보이지 않는 </a:t>
            </a:r>
            <a:r>
              <a:rPr lang="ko-KR" altLang="en-US" dirty="0" smtClean="0"/>
              <a:t>특성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입력된 </a:t>
            </a:r>
            <a:r>
              <a:rPr lang="ko-KR" altLang="en-US" dirty="0"/>
              <a:t>문자를 출력함수로 따로 출력하지 않으면 입력 문자가 화면에 보이지</a:t>
            </a:r>
            <a:r>
              <a:rPr lang="en-US" altLang="ko-KR" dirty="0"/>
              <a:t>(echo)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버퍼를 </a:t>
            </a:r>
            <a:r>
              <a:rPr lang="ko-KR" altLang="en-US" dirty="0"/>
              <a:t>사용하지 않는 문자 입력 </a:t>
            </a:r>
            <a:r>
              <a:rPr lang="ko-KR" altLang="en-US" dirty="0" smtClean="0"/>
              <a:t>함수</a:t>
            </a:r>
            <a:endParaRPr lang="en-US" altLang="ko-KR" dirty="0"/>
          </a:p>
          <a:p>
            <a:pPr lvl="1"/>
            <a:r>
              <a:rPr lang="en-US" altLang="ko-KR" dirty="0" err="1" smtClean="0"/>
              <a:t>conio.h</a:t>
            </a:r>
            <a:r>
              <a:rPr lang="ko-KR" altLang="en-US" dirty="0"/>
              <a:t>를 </a:t>
            </a:r>
            <a:r>
              <a:rPr lang="ko-KR" altLang="en-US" dirty="0" smtClean="0"/>
              <a:t>삽입</a:t>
            </a:r>
            <a:endParaRPr lang="en-US" altLang="ko-KR" dirty="0"/>
          </a:p>
          <a:p>
            <a:r>
              <a:rPr lang="ko-KR" altLang="en-US" dirty="0" smtClean="0"/>
              <a:t>위 소스에서 문자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“</a:t>
            </a:r>
            <a:r>
              <a:rPr lang="en-US" altLang="ko-KR" dirty="0" err="1"/>
              <a:t>inputq</a:t>
            </a:r>
            <a:r>
              <a:rPr lang="en-US" altLang="ko-KR" dirty="0"/>
              <a:t>”</a:t>
            </a:r>
            <a:r>
              <a:rPr lang="ko-KR" altLang="en-US" dirty="0" smtClean="0"/>
              <a:t>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입력으로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“</a:t>
            </a:r>
            <a:r>
              <a:rPr lang="en-US" altLang="ko-KR" dirty="0"/>
              <a:t>input”</a:t>
            </a:r>
            <a:r>
              <a:rPr lang="ko-KR" altLang="en-US" dirty="0"/>
              <a:t>이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 err="1"/>
              <a:t>putch</a:t>
            </a:r>
            <a:r>
              <a:rPr lang="en-US" altLang="ko-KR" dirty="0"/>
              <a:t>(</a:t>
            </a:r>
            <a:r>
              <a:rPr lang="en-US" altLang="ko-KR" dirty="0" err="1"/>
              <a:t>ch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인자를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출력하는 </a:t>
            </a:r>
            <a:r>
              <a:rPr lang="ko-KR" altLang="en-US" dirty="0"/>
              <a:t>함수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getch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670" y="1789054"/>
            <a:ext cx="4634113" cy="21999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817" y="4464425"/>
            <a:ext cx="5861055" cy="186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86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다양한 문자 입력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세 개의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while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문의 입력으로 각각 “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getchar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()q”, “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getche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()q”, “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getch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()q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”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를 입력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16" y="1745812"/>
            <a:ext cx="4545447" cy="4641821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getche.c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48" y="1955105"/>
            <a:ext cx="5048765" cy="44325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7" y="2628475"/>
            <a:ext cx="5048764" cy="28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1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36516" y="310038"/>
            <a:ext cx="7338859" cy="408323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문자배열 변수로 </a:t>
            </a:r>
            <a:r>
              <a:rPr lang="en-US" altLang="ko-KR" sz="1800" dirty="0" err="1"/>
              <a:t>scanf</a:t>
            </a:r>
            <a:r>
              <a:rPr lang="en-US" altLang="ko-KR" sz="1800" dirty="0"/>
              <a:t>()</a:t>
            </a:r>
            <a:r>
              <a:rPr lang="ko-KR" altLang="en-US" sz="1800" dirty="0"/>
              <a:t>에서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27716" y="1511151"/>
            <a:ext cx="34169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문자열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입력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1798845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386066" y="1966185"/>
              <a:ext cx="1298955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문자 포인터 변수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310" y="1283573"/>
            <a:ext cx="5908289" cy="5305911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38784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54227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stringput.c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5158" y="2312258"/>
            <a:ext cx="2841152" cy="34060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함수 </a:t>
            </a:r>
            <a:r>
              <a:rPr lang="en-US" altLang="ko-KR" sz="1200" dirty="0" err="1">
                <a:latin typeface="+mn-ea"/>
              </a:rPr>
              <a:t>scanf</a:t>
            </a:r>
            <a:r>
              <a:rPr lang="en-US" altLang="ko-KR" sz="1200" dirty="0">
                <a:latin typeface="+mn-ea"/>
              </a:rPr>
              <a:t>()</a:t>
            </a:r>
            <a:r>
              <a:rPr lang="ko-KR" altLang="en-US" sz="1200" dirty="0">
                <a:latin typeface="+mn-ea"/>
              </a:rPr>
              <a:t>는 공백으로 구분되는 하나의 문자열을 </a:t>
            </a:r>
            <a:r>
              <a:rPr lang="ko-KR" altLang="en-US" sz="1200" dirty="0" smtClean="0">
                <a:latin typeface="+mn-ea"/>
              </a:rPr>
              <a:t>입력</a:t>
            </a:r>
            <a:endParaRPr lang="en-US" altLang="ko-KR" sz="1200" dirty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함수 </a:t>
            </a:r>
            <a:r>
              <a:rPr lang="en-US" altLang="ko-KR" sz="1200" dirty="0" err="1">
                <a:solidFill>
                  <a:srgbClr val="7030A0"/>
                </a:solidFill>
                <a:latin typeface="+mn-ea"/>
              </a:rPr>
              <a:t>scanf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(“%s”, </a:t>
            </a:r>
            <a:r>
              <a:rPr lang="en-US" altLang="ko-KR" sz="1200" dirty="0" err="1">
                <a:solidFill>
                  <a:srgbClr val="7030A0"/>
                </a:solidFill>
                <a:latin typeface="+mn-ea"/>
              </a:rPr>
              <a:t>str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)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에서 형식제어문자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%s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를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사용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문자열 입력은 충분한 공간의 문자배열이 있어야 가능</a:t>
            </a:r>
            <a:endParaRPr lang="en-US" altLang="ko-KR" sz="1200" dirty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단순히 문자 포인터로는 문자열 저장이 불가능</a:t>
            </a:r>
            <a:endParaRPr lang="en-US" altLang="ko-KR" sz="1200" dirty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가장 </a:t>
            </a:r>
            <a:r>
              <a:rPr lang="ko-KR" altLang="en-US" sz="1200" dirty="0">
                <a:latin typeface="+mn-ea"/>
              </a:rPr>
              <a:t>먼저 입력 받은 문자열이 저장될 충분한 공간인 문자 배열 </a:t>
            </a:r>
            <a:r>
              <a:rPr lang="en-US" altLang="ko-KR" sz="1200" dirty="0" err="1">
                <a:latin typeface="+mn-ea"/>
              </a:rPr>
              <a:t>str</a:t>
            </a:r>
            <a:r>
              <a:rPr lang="ko-KR" altLang="en-US" sz="1200" dirty="0">
                <a:latin typeface="+mn-ea"/>
              </a:rPr>
              <a:t>을 </a:t>
            </a:r>
            <a:r>
              <a:rPr lang="ko-KR" altLang="en-US" sz="1200" dirty="0" smtClean="0">
                <a:latin typeface="+mn-ea"/>
              </a:rPr>
              <a:t>선언</a:t>
            </a:r>
            <a:endParaRPr lang="en-US" altLang="ko-KR" sz="1200" dirty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함수 </a:t>
            </a:r>
            <a:r>
              <a:rPr lang="en-US" altLang="ko-KR" sz="1200" dirty="0" err="1">
                <a:latin typeface="+mn-ea"/>
              </a:rPr>
              <a:t>printf</a:t>
            </a:r>
            <a:r>
              <a:rPr lang="en-US" altLang="ko-KR" sz="1200" dirty="0">
                <a:latin typeface="+mn-ea"/>
              </a:rPr>
              <a:t>("%s", </a:t>
            </a:r>
            <a:r>
              <a:rPr lang="en-US" altLang="ko-KR" sz="1200" dirty="0" err="1">
                <a:latin typeface="+mn-ea"/>
              </a:rPr>
              <a:t>str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en-US" altLang="ko-KR" sz="1200" dirty="0">
                <a:latin typeface="+mn-ea"/>
              </a:rPr>
              <a:t>%s</a:t>
            </a:r>
            <a:r>
              <a:rPr lang="ko-KR" altLang="en-US" sz="1200" dirty="0">
                <a:latin typeface="+mn-ea"/>
              </a:rPr>
              <a:t>를 사용하여 문자열을 </a:t>
            </a:r>
            <a:r>
              <a:rPr lang="ko-KR" altLang="en-US" sz="1200" dirty="0" smtClean="0">
                <a:latin typeface="+mn-ea"/>
              </a:rPr>
              <a:t>출력</a:t>
            </a:r>
            <a:endParaRPr lang="en-US" altLang="ko-KR" sz="1200" dirty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이름과 </a:t>
            </a:r>
            <a:r>
              <a:rPr lang="ko-KR" altLang="en-US" sz="1200" dirty="0">
                <a:latin typeface="+mn-ea"/>
              </a:rPr>
              <a:t>성을 분리하여 입력한다면 성만 </a:t>
            </a:r>
            <a:r>
              <a:rPr lang="en-US" altLang="ko-KR" sz="1200" dirty="0">
                <a:latin typeface="+mn-ea"/>
              </a:rPr>
              <a:t>name[]</a:t>
            </a:r>
            <a:r>
              <a:rPr lang="ko-KR" altLang="en-US" sz="1200" dirty="0">
                <a:latin typeface="+mn-ea"/>
              </a:rPr>
              <a:t>에 </a:t>
            </a:r>
            <a:r>
              <a:rPr lang="ko-KR" altLang="en-US" sz="1200" dirty="0" smtClean="0">
                <a:latin typeface="+mn-ea"/>
              </a:rPr>
              <a:t>저장</a:t>
            </a:r>
            <a:endParaRPr lang="en-US" altLang="ko-KR" sz="1200" dirty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함수 </a:t>
            </a:r>
            <a:r>
              <a:rPr lang="en-US" altLang="ko-KR" sz="1200" dirty="0" err="1">
                <a:latin typeface="+mn-ea"/>
              </a:rPr>
              <a:t>printf</a:t>
            </a:r>
            <a:r>
              <a:rPr lang="en-US" altLang="ko-KR" sz="1200" dirty="0">
                <a:latin typeface="+mn-ea"/>
              </a:rPr>
              <a:t>()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en-US" altLang="ko-KR" sz="1200" dirty="0">
                <a:latin typeface="+mn-ea"/>
              </a:rPr>
              <a:t>%10s</a:t>
            </a:r>
            <a:r>
              <a:rPr lang="ko-KR" altLang="en-US" sz="1200" dirty="0">
                <a:latin typeface="+mn-ea"/>
              </a:rPr>
              <a:t>는 폭이 </a:t>
            </a:r>
            <a:r>
              <a:rPr lang="en-US" altLang="ko-KR" sz="1200" dirty="0">
                <a:latin typeface="+mn-ea"/>
              </a:rPr>
              <a:t>10, </a:t>
            </a:r>
            <a:r>
              <a:rPr lang="ko-KR" altLang="en-US" sz="1200" dirty="0">
                <a:latin typeface="+mn-ea"/>
              </a:rPr>
              <a:t>우측정렬로 문자열을 출력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829" y="1488009"/>
            <a:ext cx="5763618" cy="507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gets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한 </a:t>
            </a:r>
            <a:r>
              <a:rPr lang="ko-KR" altLang="en-US" dirty="0"/>
              <a:t>행의 문자열 </a:t>
            </a:r>
            <a:r>
              <a:rPr lang="ko-KR" altLang="en-US" dirty="0" smtClean="0"/>
              <a:t>입력</a:t>
            </a:r>
            <a:endParaRPr lang="ko-KR" altLang="en-US" dirty="0"/>
          </a:p>
          <a:p>
            <a:pPr lvl="1"/>
            <a:r>
              <a:rPr lang="ko-KR" altLang="en-US" dirty="0" smtClean="0"/>
              <a:t>헤더파일 </a:t>
            </a:r>
            <a:r>
              <a:rPr lang="en-US" altLang="ko-KR" dirty="0" err="1"/>
              <a:t>stdio.h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1"/>
            <a:r>
              <a:rPr lang="ko-KR" altLang="en-US" dirty="0"/>
              <a:t>함수 </a:t>
            </a:r>
            <a:r>
              <a:rPr lang="en-US" altLang="ko-KR" dirty="0"/>
              <a:t>gets()</a:t>
            </a:r>
            <a:r>
              <a:rPr lang="ko-KR" altLang="en-US" dirty="0"/>
              <a:t>는 </a:t>
            </a:r>
            <a:r>
              <a:rPr lang="en-US" altLang="ko-KR" dirty="0"/>
              <a:t>[enter] </a:t>
            </a:r>
            <a:r>
              <a:rPr lang="ko-KR" altLang="en-US" dirty="0"/>
              <a:t>키를 누를 때까지 한 행을 버퍼에 저장 한 후 </a:t>
            </a:r>
            <a:r>
              <a:rPr lang="ko-KR" altLang="en-US" dirty="0" smtClean="0"/>
              <a:t>입력처리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gets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47" y="5181601"/>
            <a:ext cx="6579746" cy="13576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742" y="2131190"/>
            <a:ext cx="5201991" cy="2797775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328215" y="2044972"/>
            <a:ext cx="3083504" cy="217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ko-KR" altLang="en-US" dirty="0" smtClean="0"/>
              <a:t>마지막에 입력된 ‘</a:t>
            </a:r>
            <a:r>
              <a:rPr lang="en-US" altLang="ko-KR" dirty="0" smtClean="0"/>
              <a:t>\n’</a:t>
            </a:r>
            <a:r>
              <a:rPr lang="ko-KR" altLang="en-US" dirty="0" smtClean="0"/>
              <a:t>가 ‘</a:t>
            </a:r>
            <a:r>
              <a:rPr lang="en-US" altLang="ko-KR" dirty="0" smtClean="0"/>
              <a:t>\0’</a:t>
            </a:r>
            <a:r>
              <a:rPr lang="ko-KR" altLang="en-US" dirty="0" smtClean="0"/>
              <a:t>로 교체되어 인자인 배열에 저장</a:t>
            </a:r>
          </a:p>
          <a:p>
            <a:pPr lvl="2"/>
            <a:r>
              <a:rPr lang="ko-KR" altLang="en-US" dirty="0" smtClean="0"/>
              <a:t>한 행을 하나의 문자열로 간주하고 프로그래밍할 수 있도록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3014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8634726" cy="5458162"/>
          </a:xfrm>
        </p:spPr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/>
              <a:t>puts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한 </a:t>
            </a:r>
            <a:r>
              <a:rPr lang="ko-KR" altLang="en-US" dirty="0"/>
              <a:t>행에 문자열을 출력</a:t>
            </a:r>
          </a:p>
          <a:p>
            <a:pPr lvl="1"/>
            <a:r>
              <a:rPr lang="ko-KR" altLang="en-US" dirty="0" smtClean="0"/>
              <a:t>헤더파일 </a:t>
            </a:r>
            <a:r>
              <a:rPr lang="en-US" altLang="ko-KR" dirty="0" err="1"/>
              <a:t>stdio.h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오류가 </a:t>
            </a:r>
            <a:r>
              <a:rPr lang="ko-KR" altLang="en-US" dirty="0"/>
              <a:t>발생하면 </a:t>
            </a:r>
            <a:r>
              <a:rPr lang="en-US" altLang="ko-KR" dirty="0"/>
              <a:t>EOF</a:t>
            </a:r>
            <a:r>
              <a:rPr lang="ko-KR" altLang="en-US" dirty="0"/>
              <a:t>를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기호 </a:t>
            </a:r>
            <a:r>
              <a:rPr lang="ko-KR" altLang="en-US" dirty="0"/>
              <a:t>상수 </a:t>
            </a:r>
            <a:r>
              <a:rPr lang="en-US" altLang="ko-KR" dirty="0"/>
              <a:t>EOF(End Of File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파일의 </a:t>
            </a:r>
            <a:r>
              <a:rPr lang="ko-KR" altLang="en-US" dirty="0"/>
              <a:t>끝이라는 의미로 </a:t>
            </a:r>
            <a:r>
              <a:rPr lang="en-US" altLang="ko-KR" dirty="0" err="1"/>
              <a:t>stdio.h</a:t>
            </a:r>
            <a:r>
              <a:rPr lang="en-US" altLang="ko-KR" dirty="0"/>
              <a:t> </a:t>
            </a:r>
            <a:r>
              <a:rPr lang="ko-KR" altLang="en-US" dirty="0"/>
              <a:t>헤더파일에 정수 </a:t>
            </a:r>
            <a:r>
              <a:rPr lang="en-US" altLang="ko-KR" dirty="0"/>
              <a:t>-1</a:t>
            </a:r>
            <a:r>
              <a:rPr lang="ko-KR" altLang="en-US" dirty="0"/>
              <a:t>로 정의</a:t>
            </a:r>
          </a:p>
          <a:p>
            <a:pPr lvl="3"/>
            <a:r>
              <a:rPr lang="en-US" altLang="ko-KR" dirty="0" smtClean="0"/>
              <a:t>#</a:t>
            </a:r>
            <a:r>
              <a:rPr lang="en-US" altLang="ko-KR" dirty="0"/>
              <a:t>define EOF (-1)</a:t>
            </a:r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/>
              <a:t>gets()</a:t>
            </a:r>
            <a:r>
              <a:rPr lang="ko-KR" altLang="en-US" dirty="0"/>
              <a:t>와 반대로 문자열의 마지막에 저장된 ‘</a:t>
            </a:r>
            <a:r>
              <a:rPr lang="en-US" altLang="ko-KR" dirty="0"/>
              <a:t>\0’</a:t>
            </a:r>
            <a:r>
              <a:rPr lang="ko-KR" altLang="en-US" dirty="0"/>
              <a:t>를 ‘</a:t>
            </a:r>
            <a:r>
              <a:rPr lang="en-US" altLang="ko-KR" dirty="0"/>
              <a:t>\n’</a:t>
            </a:r>
            <a:r>
              <a:rPr lang="ko-KR" altLang="en-US" dirty="0"/>
              <a:t>로 교체하여 버퍼에 전송</a:t>
            </a:r>
          </a:p>
          <a:p>
            <a:pPr lvl="1"/>
            <a:r>
              <a:rPr lang="ko-KR" altLang="en-US" dirty="0" smtClean="0"/>
              <a:t>버퍼의 </a:t>
            </a:r>
            <a:r>
              <a:rPr lang="ko-KR" altLang="en-US" dirty="0"/>
              <a:t>내용이 모니터에 출력되면 문자열이 한 행에 </a:t>
            </a:r>
            <a:r>
              <a:rPr lang="ko-KR" altLang="en-US" dirty="0" smtClean="0"/>
              <a:t>출력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puts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8" y="3923461"/>
            <a:ext cx="7360355" cy="151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03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36516" y="310038"/>
            <a:ext cx="7338859" cy="408323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행 입력과 출력</a:t>
            </a:r>
            <a:endParaRPr lang="ko-KR" altLang="en-US" sz="1800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581706"/>
            <a:ext cx="262859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함수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gets()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와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gets_s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를 사용하여 여러 줄을 입력 받아 출력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2179845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386066" y="1966185"/>
              <a:ext cx="1298955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문자 포인터 변수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911" y="233706"/>
            <a:ext cx="5908289" cy="5305911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38784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54227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gets.c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5158" y="2693258"/>
            <a:ext cx="2841152" cy="20108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latin typeface="+mn-ea"/>
              </a:rPr>
              <a:t>while</a:t>
            </a:r>
            <a:r>
              <a:rPr lang="ko-KR" altLang="en-US" sz="1200" dirty="0" smtClean="0">
                <a:latin typeface="+mn-ea"/>
              </a:rPr>
              <a:t>문을 </a:t>
            </a:r>
            <a:r>
              <a:rPr lang="ko-KR" altLang="en-US" sz="1200" dirty="0">
                <a:latin typeface="+mn-ea"/>
              </a:rPr>
              <a:t>사용하면 연속된 여러 행을 입력 받아 바로 행 별로 </a:t>
            </a:r>
            <a:r>
              <a:rPr lang="ko-KR" altLang="en-US" sz="1200" dirty="0" smtClean="0">
                <a:latin typeface="+mn-ea"/>
              </a:rPr>
              <a:t>출력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다음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반복을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종료하려면 새로운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행 처음에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(ctrl + Z)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를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입력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함수 </a:t>
            </a:r>
            <a:r>
              <a:rPr lang="en-US" altLang="ko-KR" sz="1200" dirty="0" err="1">
                <a:latin typeface="+mn-ea"/>
              </a:rPr>
              <a:t>printf</a:t>
            </a:r>
            <a:r>
              <a:rPr lang="en-US" altLang="ko-KR" sz="1200" dirty="0">
                <a:latin typeface="+mn-ea"/>
              </a:rPr>
              <a:t>()</a:t>
            </a:r>
            <a:r>
              <a:rPr lang="ko-KR" altLang="en-US" sz="1200" dirty="0">
                <a:latin typeface="+mn-ea"/>
              </a:rPr>
              <a:t>와 </a:t>
            </a:r>
            <a:r>
              <a:rPr lang="en-US" altLang="ko-KR" sz="1200" dirty="0" err="1">
                <a:latin typeface="+mn-ea"/>
              </a:rPr>
              <a:t>scanf</a:t>
            </a:r>
            <a:r>
              <a:rPr lang="en-US" altLang="ko-KR" sz="1200" dirty="0" smtClean="0">
                <a:latin typeface="+mn-ea"/>
              </a:rPr>
              <a:t>()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다양한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입출력에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적합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함수 </a:t>
            </a:r>
            <a:r>
              <a:rPr lang="en-US" altLang="ko-KR" sz="1200" dirty="0">
                <a:latin typeface="+mn-ea"/>
              </a:rPr>
              <a:t>puts()</a:t>
            </a:r>
            <a:r>
              <a:rPr lang="ko-KR" altLang="en-US" sz="1200" dirty="0">
                <a:latin typeface="+mn-ea"/>
              </a:rPr>
              <a:t>와 </a:t>
            </a:r>
            <a:r>
              <a:rPr lang="en-US" altLang="ko-KR" sz="1200" dirty="0">
                <a:latin typeface="+mn-ea"/>
              </a:rPr>
              <a:t>gets</a:t>
            </a:r>
            <a:r>
              <a:rPr lang="en-US" altLang="ko-KR" sz="1200" dirty="0" smtClean="0">
                <a:latin typeface="+mn-ea"/>
              </a:rPr>
              <a:t>()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처리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속도가 빠르다는 장점</a:t>
            </a:r>
            <a:endParaRPr lang="en-US" altLang="ko-KR" sz="1200" dirty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395645" y="437038"/>
            <a:ext cx="5613173" cy="6102889"/>
            <a:chOff x="3395645" y="310038"/>
            <a:chExt cx="5613173" cy="61028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5646" y="4936691"/>
              <a:ext cx="5613172" cy="147623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5645" y="310038"/>
              <a:ext cx="5613173" cy="47025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087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7"/>
          <p:cNvSpPr txBox="1">
            <a:spLocks/>
          </p:cNvSpPr>
          <p:nvPr/>
        </p:nvSpPr>
        <p:spPr>
          <a:xfrm>
            <a:off x="4558553" y="2272098"/>
            <a:ext cx="4409235" cy="4370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제</a:t>
            </a:r>
            <a:r>
              <a:rPr kumimoji="0" lang="en-US" altLang="ko-KR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11</a:t>
            </a: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장</a:t>
            </a:r>
            <a:endParaRPr lang="ko-KR" altLang="en-US" sz="28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" name="제목 7"/>
          <p:cNvSpPr txBox="1">
            <a:spLocks/>
          </p:cNvSpPr>
          <p:nvPr/>
        </p:nvSpPr>
        <p:spPr>
          <a:xfrm>
            <a:off x="4582792" y="2790621"/>
            <a:ext cx="4384996" cy="3877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2400" spc="300" dirty="0" smtClean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문자와 문자열</a:t>
            </a:r>
            <a:endParaRPr lang="ko-KR" altLang="en-US" sz="2400" spc="300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gets()</a:t>
            </a:r>
            <a:r>
              <a:rPr lang="ko-KR" altLang="en-US" dirty="0"/>
              <a:t>를 사용하여 한 행의 표준입력을 받아 배열 </a:t>
            </a:r>
            <a:r>
              <a:rPr lang="en-US" altLang="ko-KR" dirty="0"/>
              <a:t>s</a:t>
            </a:r>
            <a:r>
              <a:rPr lang="ko-KR" altLang="en-US" dirty="0"/>
              <a:t>에 저장한 후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smtClean="0"/>
              <a:t>문자 </a:t>
            </a:r>
            <a:r>
              <a:rPr lang="ko-KR" altLang="en-US" dirty="0"/>
              <a:t>포인터를 사용해서 </a:t>
            </a:r>
            <a:r>
              <a:rPr lang="ko-KR" altLang="en-US" dirty="0" err="1" smtClean="0"/>
              <a:t>이배열</a:t>
            </a:r>
            <a:r>
              <a:rPr lang="ko-KR" altLang="en-US" dirty="0" smtClean="0"/>
              <a:t> </a:t>
            </a:r>
            <a:r>
              <a:rPr lang="en-US" altLang="ko-KR" dirty="0"/>
              <a:t>s</a:t>
            </a:r>
            <a:r>
              <a:rPr lang="ko-KR" altLang="en-US" dirty="0"/>
              <a:t>에서 문자 하나 하나를 이동하면서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char </a:t>
            </a:r>
            <a:r>
              <a:rPr lang="ko-KR" altLang="en-US" dirty="0"/>
              <a:t>변수 </a:t>
            </a:r>
            <a:r>
              <a:rPr lang="en-US" altLang="ko-KR" dirty="0"/>
              <a:t>p</a:t>
            </a:r>
            <a:r>
              <a:rPr lang="ko-KR" altLang="en-US" dirty="0"/>
              <a:t>를 선언하면서 배열 </a:t>
            </a:r>
            <a:r>
              <a:rPr lang="en-US" altLang="ko-KR" dirty="0"/>
              <a:t>s</a:t>
            </a:r>
            <a:r>
              <a:rPr lang="ko-KR" altLang="en-US" dirty="0"/>
              <a:t>의 첫 원소를 가리키도록 저장</a:t>
            </a:r>
          </a:p>
          <a:p>
            <a:pPr lvl="1"/>
            <a:r>
              <a:rPr lang="ko-KR" altLang="en-US" dirty="0" smtClean="0"/>
              <a:t>포인터 </a:t>
            </a:r>
            <a:r>
              <a:rPr lang="ko-KR" altLang="en-US" dirty="0"/>
              <a:t>변수 </a:t>
            </a:r>
            <a:r>
              <a:rPr lang="en-US" altLang="ko-KR" dirty="0"/>
              <a:t>p</a:t>
            </a:r>
            <a:r>
              <a:rPr lang="ko-KR" altLang="en-US" dirty="0"/>
              <a:t>는 </a:t>
            </a:r>
            <a:r>
              <a:rPr lang="ko-KR" altLang="en-US" dirty="0" err="1"/>
              <a:t>주소값이며</a:t>
            </a:r>
            <a:r>
              <a:rPr lang="ko-KR" altLang="en-US" dirty="0"/>
              <a:t> *</a:t>
            </a:r>
            <a:r>
              <a:rPr lang="en-US" altLang="ko-KR" dirty="0"/>
              <a:t>p</a:t>
            </a:r>
            <a:r>
              <a:rPr lang="ko-KR" altLang="en-US" dirty="0"/>
              <a:t>는 </a:t>
            </a:r>
            <a:r>
              <a:rPr lang="en-US" altLang="ko-KR" dirty="0"/>
              <a:t>p</a:t>
            </a:r>
            <a:r>
              <a:rPr lang="ko-KR" altLang="en-US" dirty="0"/>
              <a:t>가 가리키는 곳의 문자</a:t>
            </a:r>
          </a:p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main(void)</a:t>
            </a:r>
          </a:p>
          <a:p>
            <a:pPr lvl="1"/>
            <a:r>
              <a:rPr lang="en-US" altLang="ko-KR" dirty="0" err="1"/>
              <a:t>int</a:t>
            </a:r>
            <a:r>
              <a:rPr lang="en-US" altLang="ko-KR" dirty="0"/>
              <a:t> main(void)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LAB </a:t>
            </a:r>
            <a:r>
              <a:rPr lang="ko-KR" altLang="en-US" dirty="0"/>
              <a:t>한 행을 표준입력으로 받아 문자 하나 하나를 그대로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20" y="2393243"/>
            <a:ext cx="5741136" cy="397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00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02. </a:t>
            </a:r>
            <a:r>
              <a:rPr lang="ko-KR" altLang="en-US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문자열 관련 함수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7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헤더파일 </a:t>
            </a:r>
            <a:r>
              <a:rPr lang="en-US" altLang="ko-KR" dirty="0" err="1"/>
              <a:t>string.h</a:t>
            </a:r>
            <a:r>
              <a:rPr lang="ko-KR" altLang="en-US" dirty="0"/>
              <a:t>에 함수원형으로 선언된 라이브러리 함수로 제공</a:t>
            </a:r>
            <a:endParaRPr lang="en-US" altLang="ko-KR" dirty="0"/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/>
              <a:t>비교와 복사</a:t>
            </a:r>
            <a:r>
              <a:rPr lang="en-US" altLang="ko-KR" dirty="0"/>
              <a:t>, </a:t>
            </a:r>
            <a:r>
              <a:rPr lang="ko-KR" altLang="en-US" dirty="0"/>
              <a:t>그리고 문자열 연결 등과 같은 다양한 문자열 </a:t>
            </a:r>
            <a:r>
              <a:rPr lang="ko-KR" altLang="en-US" dirty="0" smtClean="0"/>
              <a:t>처리 </a:t>
            </a:r>
            <a:endParaRPr lang="en-US" altLang="ko-KR" dirty="0" smtClean="0"/>
          </a:p>
          <a:p>
            <a:pPr lvl="1"/>
            <a:r>
              <a:rPr lang="ko-KR" altLang="en-US" dirty="0"/>
              <a:t>문자의 배열 관련 함수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size_t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비부호</a:t>
            </a:r>
            <a:r>
              <a:rPr lang="ko-KR" altLang="en-US" dirty="0" smtClean="0"/>
              <a:t> 정수형</a:t>
            </a:r>
            <a:r>
              <a:rPr lang="en-US" altLang="ko-KR" dirty="0"/>
              <a:t>(unsigned </a:t>
            </a:r>
            <a:r>
              <a:rPr lang="en-US" altLang="ko-KR" dirty="0" err="1"/>
              <a:t>int</a:t>
            </a:r>
            <a:r>
              <a:rPr lang="en-US" altLang="ko-KR" dirty="0"/>
              <a:t> type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void *</a:t>
            </a:r>
          </a:p>
          <a:p>
            <a:pPr lvl="2"/>
            <a:r>
              <a:rPr lang="ko-KR" altLang="en-US" dirty="0" smtClean="0"/>
              <a:t>아직 </a:t>
            </a:r>
            <a:r>
              <a:rPr lang="ko-KR" altLang="en-US" dirty="0"/>
              <a:t>정해지지 않은 다양한 포인터를 </a:t>
            </a:r>
            <a:r>
              <a:rPr lang="ko-KR" altLang="en-US" dirty="0" smtClean="0"/>
              <a:t>의미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다양한 문자열 라이브러리 함수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44" y="3344762"/>
            <a:ext cx="7490309" cy="23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48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6" y="4363769"/>
            <a:ext cx="5575777" cy="190355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36516" y="310038"/>
            <a:ext cx="7338859" cy="408323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문자열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관련 함수 활용</a:t>
            </a:r>
            <a:endParaRPr lang="ko-KR" altLang="en-US" sz="1800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581706"/>
            <a:ext cx="2628594" cy="15696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문자열의 길이를 반환하는 함수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strlen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()</a:t>
            </a: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문자배열의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복사를 위한 함수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memcpy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(),</a:t>
            </a: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문자배열에서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문자 이후의 문자열을 찾는 함수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memchr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을 알아보는 예제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854" y="38972"/>
            <a:ext cx="5813986" cy="5643853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38784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54227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memfun.c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22" y="271184"/>
            <a:ext cx="5575778" cy="541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 관련 함수는 대부분 </a:t>
            </a:r>
            <a:r>
              <a:rPr lang="en-US" altLang="ko-KR" dirty="0" err="1"/>
              <a:t>strxxx</a:t>
            </a:r>
            <a:r>
              <a:rPr lang="en-US" altLang="ko-KR" dirty="0"/>
              <a:t>()</a:t>
            </a:r>
            <a:r>
              <a:rPr lang="ko-KR" altLang="en-US" dirty="0"/>
              <a:t>로 명명</a:t>
            </a:r>
            <a:endParaRPr lang="en-US" altLang="ko-KR" dirty="0"/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/>
              <a:t>비교와 복사</a:t>
            </a:r>
            <a:r>
              <a:rPr lang="en-US" altLang="ko-KR" dirty="0"/>
              <a:t>, </a:t>
            </a:r>
            <a:r>
              <a:rPr lang="ko-KR" altLang="en-US" dirty="0"/>
              <a:t>그리고 문자열 연결 등과 같은 다양한 문자열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헤더파일 </a:t>
            </a:r>
            <a:r>
              <a:rPr lang="en-US" altLang="ko-KR" dirty="0" err="1"/>
              <a:t>string.h</a:t>
            </a:r>
            <a:r>
              <a:rPr lang="ko-KR" altLang="en-US" dirty="0"/>
              <a:t>에 </a:t>
            </a:r>
            <a:r>
              <a:rPr lang="ko-KR" altLang="en-US" dirty="0" smtClean="0"/>
              <a:t>함수원형으로 </a:t>
            </a:r>
            <a:r>
              <a:rPr lang="ko-KR" altLang="en-US" dirty="0"/>
              <a:t>선언된 라이브러리 함수로 </a:t>
            </a:r>
            <a:r>
              <a:rPr lang="ko-KR" altLang="en-US" dirty="0" smtClean="0"/>
              <a:t>제공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strcmp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55" y="2255120"/>
            <a:ext cx="6745468" cy="24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56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strcmp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0716" y="1805106"/>
            <a:ext cx="251644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문자열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비교 함수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636612" y="2347581"/>
            <a:ext cx="126338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연산자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 &amp;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와 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095" y="94493"/>
            <a:ext cx="5751667" cy="5319410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4" y="1108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95471" y="1324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strcmp.c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0717" y="2075525"/>
            <a:ext cx="2664902" cy="29854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함수 </a:t>
            </a:r>
            <a:r>
              <a:rPr lang="en-US" altLang="ko-KR" sz="1200" dirty="0" err="1">
                <a:latin typeface="+mn-ea"/>
              </a:rPr>
              <a:t>strcmp</a:t>
            </a:r>
            <a:r>
              <a:rPr lang="en-US" altLang="ko-KR" sz="1200" dirty="0" smtClean="0">
                <a:latin typeface="+mn-ea"/>
              </a:rPr>
              <a:t>()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인자인 </a:t>
            </a:r>
            <a:r>
              <a:rPr lang="ko-KR" altLang="en-US" sz="1200" dirty="0">
                <a:latin typeface="+mn-ea"/>
              </a:rPr>
              <a:t>두 문자열을 사전</a:t>
            </a:r>
            <a:r>
              <a:rPr lang="en-US" altLang="ko-KR" sz="1200" dirty="0">
                <a:latin typeface="+mn-ea"/>
              </a:rPr>
              <a:t>(lexicographically) </a:t>
            </a:r>
            <a:r>
              <a:rPr lang="ko-KR" altLang="en-US" sz="1200" dirty="0">
                <a:latin typeface="+mn-ea"/>
              </a:rPr>
              <a:t>상의 순서로 비교하는 </a:t>
            </a:r>
            <a:r>
              <a:rPr lang="ko-KR" altLang="en-US" sz="1200" dirty="0" smtClean="0">
                <a:latin typeface="+mn-ea"/>
              </a:rPr>
              <a:t>함수</a:t>
            </a:r>
            <a:endParaRPr lang="en-US" altLang="ko-KR" sz="1200" dirty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함수 </a:t>
            </a:r>
            <a:r>
              <a:rPr lang="en-US" altLang="ko-KR" sz="1200" dirty="0" err="1" smtClean="0">
                <a:latin typeface="+mn-ea"/>
              </a:rPr>
              <a:t>strncmp</a:t>
            </a:r>
            <a:r>
              <a:rPr lang="en-US" altLang="ko-KR" sz="1200" dirty="0" smtClean="0">
                <a:latin typeface="+mn-ea"/>
              </a:rPr>
              <a:t>()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두 </a:t>
            </a:r>
            <a:r>
              <a:rPr lang="ko-KR" altLang="en-US" sz="1200" dirty="0">
                <a:latin typeface="+mn-ea"/>
              </a:rPr>
              <a:t>문자를 비교할 문자의 최대 수를 지정하는 </a:t>
            </a:r>
            <a:r>
              <a:rPr lang="ko-KR" altLang="en-US" sz="1200" dirty="0" smtClean="0">
                <a:latin typeface="+mn-ea"/>
              </a:rPr>
              <a:t>함수</a:t>
            </a:r>
            <a:endParaRPr lang="en-US" altLang="ko-KR" sz="1200" dirty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비교 </a:t>
            </a:r>
            <a:r>
              <a:rPr lang="ko-KR" altLang="en-US" sz="1200" dirty="0">
                <a:latin typeface="+mn-ea"/>
              </a:rPr>
              <a:t>기준은 아스키 </a:t>
            </a:r>
            <a:r>
              <a:rPr lang="ko-KR" altLang="en-US" sz="1200" dirty="0" err="1" smtClean="0">
                <a:latin typeface="+mn-ea"/>
              </a:rPr>
              <a:t>코드값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두 </a:t>
            </a:r>
            <a:r>
              <a:rPr lang="ko-KR" altLang="en-US" sz="1200" dirty="0">
                <a:latin typeface="+mn-ea"/>
              </a:rPr>
              <a:t>문자가 같다면 계속 다음 문자를 비교하여 문자가 다를 </a:t>
            </a:r>
            <a:r>
              <a:rPr lang="ko-KR" altLang="en-US" sz="1200" dirty="0" smtClean="0">
                <a:latin typeface="+mn-ea"/>
              </a:rPr>
              <a:t>때까지 </a:t>
            </a:r>
            <a:r>
              <a:rPr lang="ko-KR" altLang="en-US" sz="1200" dirty="0">
                <a:latin typeface="+mn-ea"/>
              </a:rPr>
              <a:t>계속 </a:t>
            </a:r>
            <a:r>
              <a:rPr lang="ko-KR" altLang="en-US" sz="1200" dirty="0" smtClean="0">
                <a:latin typeface="+mn-ea"/>
              </a:rPr>
              <a:t>비교</a:t>
            </a:r>
            <a:endParaRPr lang="en-US" altLang="ko-KR" sz="1200" dirty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비교 앞 </a:t>
            </a:r>
            <a:r>
              <a:rPr lang="ko-KR" altLang="en-US" sz="1200" dirty="0">
                <a:latin typeface="+mn-ea"/>
              </a:rPr>
              <a:t>문자가 작으면 음수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뒤 문자가 작으면 양수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같으면 </a:t>
            </a:r>
            <a:r>
              <a:rPr lang="en-US" altLang="ko-KR" sz="1200" dirty="0">
                <a:latin typeface="+mn-ea"/>
              </a:rPr>
              <a:t>0</a:t>
            </a:r>
            <a:r>
              <a:rPr lang="ko-KR" altLang="en-US" sz="1200" dirty="0">
                <a:latin typeface="+mn-ea"/>
              </a:rPr>
              <a:t>을 </a:t>
            </a:r>
            <a:r>
              <a:rPr lang="ko-KR" altLang="en-US" sz="1200" dirty="0" smtClean="0">
                <a:latin typeface="+mn-ea"/>
              </a:rPr>
              <a:t>반환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410201" y="286198"/>
            <a:ext cx="5522901" cy="5127705"/>
            <a:chOff x="3621100" y="946600"/>
            <a:chExt cx="5522901" cy="512770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100" y="2189467"/>
              <a:ext cx="5522899" cy="388483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100" y="946600"/>
              <a:ext cx="5522901" cy="1365327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1" y="5116726"/>
            <a:ext cx="4126417" cy="152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strcpy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strncpy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문자열을 </a:t>
            </a:r>
            <a:r>
              <a:rPr lang="ko-KR" altLang="en-US" dirty="0"/>
              <a:t>복사하는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 err="1"/>
              <a:t>strcpy</a:t>
            </a:r>
            <a:r>
              <a:rPr lang="en-US" altLang="ko-KR" dirty="0"/>
              <a:t>()</a:t>
            </a:r>
            <a:r>
              <a:rPr lang="ko-KR" altLang="en-US" dirty="0"/>
              <a:t>는 앞 인자 문자열 </a:t>
            </a:r>
            <a:r>
              <a:rPr lang="en-US" altLang="ko-KR" dirty="0" err="1" smtClean="0"/>
              <a:t>dest</a:t>
            </a:r>
            <a:r>
              <a:rPr lang="ko-KR" altLang="en-US" dirty="0" smtClean="0"/>
              <a:t>에 </a:t>
            </a:r>
            <a:r>
              <a:rPr lang="ko-KR" altLang="en-US" dirty="0"/>
              <a:t>뒤 인자 문자열 </a:t>
            </a:r>
            <a:r>
              <a:rPr lang="en-US" altLang="ko-KR" dirty="0"/>
              <a:t>source</a:t>
            </a:r>
            <a:r>
              <a:rPr lang="ko-KR" altLang="en-US" dirty="0"/>
              <a:t>를 </a:t>
            </a:r>
            <a:r>
              <a:rPr lang="ko-KR" altLang="en-US" dirty="0" smtClean="0"/>
              <a:t>복사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첫 번째 인자인 </a:t>
            </a:r>
            <a:r>
              <a:rPr lang="en-US" altLang="ko-KR" dirty="0" err="1"/>
              <a:t>dest</a:t>
            </a:r>
            <a:r>
              <a:rPr lang="ko-KR" altLang="en-US" dirty="0"/>
              <a:t>는 복사 결과가 저장될 수 있도록 충분한 공간을 </a:t>
            </a:r>
            <a:r>
              <a:rPr lang="ko-KR" altLang="en-US" dirty="0" smtClean="0"/>
              <a:t>확보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 err="1"/>
              <a:t>strncpy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ko-KR" altLang="en-US" dirty="0" smtClean="0"/>
              <a:t>복사되는 </a:t>
            </a:r>
            <a:r>
              <a:rPr lang="ko-KR" altLang="en-US" dirty="0"/>
              <a:t>최대 문자 수를 마지막 인자 </a:t>
            </a:r>
            <a:r>
              <a:rPr lang="en-US" altLang="ko-KR" dirty="0" err="1"/>
              <a:t>maxn</a:t>
            </a:r>
            <a:r>
              <a:rPr lang="ko-KR" altLang="en-US" dirty="0"/>
              <a:t>으로 지정하는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strcpy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97" y="2677606"/>
            <a:ext cx="7028974" cy="32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71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 smtClean="0"/>
              <a:t>strcpy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0716" y="1805106"/>
            <a:ext cx="251644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문자열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복사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사용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636612" y="2347581"/>
            <a:ext cx="126338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연산자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 &amp;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와 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612" y="517090"/>
            <a:ext cx="5936144" cy="5319410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4" y="1108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95471" y="1324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strcpy.c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0717" y="2075525"/>
            <a:ext cx="2664902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항상 문자열은 마지막 </a:t>
            </a:r>
            <a:r>
              <a:rPr lang="en-US" altLang="ko-KR" sz="1200" dirty="0">
                <a:latin typeface="+mn-ea"/>
              </a:rPr>
              <a:t>NULL </a:t>
            </a:r>
            <a:r>
              <a:rPr lang="ko-KR" altLang="en-US" sz="1200" dirty="0">
                <a:latin typeface="+mn-ea"/>
              </a:rPr>
              <a:t>문자까지 포함하므로 다음 부분 소스에서 문자배열 </a:t>
            </a:r>
            <a:r>
              <a:rPr lang="en-US" altLang="ko-KR" sz="1200" dirty="0">
                <a:latin typeface="+mn-ea"/>
              </a:rPr>
              <a:t>d</a:t>
            </a:r>
            <a:r>
              <a:rPr lang="ko-KR" altLang="en-US" sz="1200" dirty="0">
                <a:latin typeface="+mn-ea"/>
              </a:rPr>
              <a:t>에는 </a:t>
            </a:r>
            <a:r>
              <a:rPr lang="en-US" altLang="ko-KR" sz="1200" dirty="0">
                <a:latin typeface="+mn-ea"/>
              </a:rPr>
              <a:t>NULL </a:t>
            </a:r>
            <a:r>
              <a:rPr lang="ko-KR" altLang="en-US" sz="1200" dirty="0" smtClean="0">
                <a:latin typeface="+mn-ea"/>
              </a:rPr>
              <a:t>문자까지 복사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001" y="718361"/>
            <a:ext cx="5731746" cy="571394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" y="4240070"/>
            <a:ext cx="4208304" cy="205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3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2874" y="990788"/>
            <a:ext cx="8571053" cy="310140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하나의 문자열 뒤에 다른 하나의 문자열을 연이어 추가해 </a:t>
            </a:r>
            <a:r>
              <a:rPr lang="ko-KR" altLang="en-US" dirty="0" smtClean="0"/>
              <a:t>연결</a:t>
            </a:r>
            <a:endParaRPr lang="en-US" altLang="ko-KR" dirty="0"/>
          </a:p>
          <a:p>
            <a:pPr lvl="1"/>
            <a:r>
              <a:rPr lang="ko-KR" altLang="en-US" dirty="0" smtClean="0"/>
              <a:t>앞 </a:t>
            </a:r>
            <a:r>
              <a:rPr lang="ko-KR" altLang="en-US" dirty="0"/>
              <a:t>문자열에 </a:t>
            </a:r>
            <a:r>
              <a:rPr lang="ko-KR" altLang="en-US" dirty="0" smtClean="0"/>
              <a:t>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문자열의 </a:t>
            </a:r>
            <a:r>
              <a:rPr lang="en-US" altLang="ko-KR" dirty="0"/>
              <a:t>null </a:t>
            </a:r>
            <a:r>
              <a:rPr lang="ko-KR" altLang="en-US" dirty="0"/>
              <a:t>문자까지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앞의 </a:t>
            </a:r>
            <a:r>
              <a:rPr lang="ko-KR" altLang="en-US" dirty="0"/>
              <a:t>문자열 주소를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앞 </a:t>
            </a:r>
            <a:r>
              <a:rPr lang="ko-KR" altLang="en-US" dirty="0"/>
              <a:t>인자인 </a:t>
            </a:r>
            <a:r>
              <a:rPr lang="en-US" altLang="ko-KR" dirty="0" err="1"/>
              <a:t>dest</a:t>
            </a:r>
            <a:r>
              <a:rPr lang="ko-KR" altLang="en-US" dirty="0"/>
              <a:t>의 </a:t>
            </a:r>
            <a:r>
              <a:rPr lang="ko-KR" altLang="en-US" dirty="0" smtClean="0"/>
              <a:t>저장공간이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연결된 </a:t>
            </a:r>
            <a:r>
              <a:rPr lang="ko-KR" altLang="en-US" dirty="0"/>
              <a:t>문자열의 </a:t>
            </a:r>
            <a:r>
              <a:rPr lang="ko-KR" altLang="en-US" dirty="0" smtClean="0"/>
              <a:t>길이보다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부족하면 </a:t>
            </a:r>
            <a:r>
              <a:rPr lang="ko-KR" altLang="en-US" dirty="0"/>
              <a:t>문제가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r>
              <a:rPr lang="en-US" altLang="ko-KR" dirty="0" err="1" smtClean="0"/>
              <a:t>strncat</a:t>
            </a:r>
            <a:r>
              <a:rPr lang="en-US" altLang="ko-KR" dirty="0"/>
              <a:t>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전달인자의 </a:t>
            </a:r>
            <a:r>
              <a:rPr lang="ko-KR" altLang="en-US" dirty="0"/>
              <a:t>마지막에 </a:t>
            </a:r>
            <a:r>
              <a:rPr lang="ko-KR" altLang="en-US" dirty="0" smtClean="0"/>
              <a:t>연결되는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문자의 </a:t>
            </a:r>
            <a:r>
              <a:rPr lang="ko-KR" altLang="en-US" dirty="0"/>
              <a:t>수를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마지막 수는 </a:t>
            </a:r>
            <a:r>
              <a:rPr lang="ko-KR" altLang="en-US" dirty="0"/>
              <a:t>널 </a:t>
            </a:r>
            <a:r>
              <a:rPr lang="ko-KR" altLang="en-US" dirty="0" smtClean="0"/>
              <a:t>문자를 제외한 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strcat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488" y="1410693"/>
            <a:ext cx="4476503" cy="25890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845" y="4047040"/>
            <a:ext cx="5802489" cy="27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85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 smtClean="0"/>
              <a:t>strcat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0716" y="1711973"/>
            <a:ext cx="251644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문자열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연결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함수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사용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636612" y="2347581"/>
            <a:ext cx="126338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연산자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 &amp;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와 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700" y="768199"/>
            <a:ext cx="5936144" cy="5319410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4" y="1108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95471" y="1324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strcat.c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37020" y="956085"/>
            <a:ext cx="5927580" cy="5687139"/>
            <a:chOff x="3554980" y="702086"/>
            <a:chExt cx="5409620" cy="532864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736" y="1663409"/>
              <a:ext cx="5398864" cy="4367319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4980" y="702086"/>
              <a:ext cx="5409620" cy="1031041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305795" y="1982290"/>
            <a:ext cx="2145667" cy="797160"/>
            <a:chOff x="5169020" y="1700804"/>
            <a:chExt cx="1863681" cy="921598"/>
          </a:xfrm>
        </p:grpSpPr>
        <p:pic>
          <p:nvPicPr>
            <p:cNvPr id="17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5386066" y="1966185"/>
              <a:ext cx="1298955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문자 포인터 변수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15158" y="2566258"/>
            <a:ext cx="2841152" cy="2564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함수 </a:t>
            </a:r>
            <a:r>
              <a:rPr lang="en-US" altLang="ko-KR" sz="1200" dirty="0" err="1">
                <a:latin typeface="+mn-ea"/>
              </a:rPr>
              <a:t>strcpy</a:t>
            </a:r>
            <a:r>
              <a:rPr lang="en-US" altLang="ko-KR" sz="1200" dirty="0">
                <a:latin typeface="+mn-ea"/>
              </a:rPr>
              <a:t>()</a:t>
            </a:r>
            <a:r>
              <a:rPr lang="ko-KR" altLang="en-US" sz="1200" dirty="0">
                <a:latin typeface="+mn-ea"/>
              </a:rPr>
              <a:t>와 </a:t>
            </a:r>
            <a:r>
              <a:rPr lang="en-US" altLang="ko-KR" sz="1200" dirty="0" err="1">
                <a:latin typeface="+mn-ea"/>
              </a:rPr>
              <a:t>strcat</a:t>
            </a:r>
            <a:r>
              <a:rPr lang="en-US" altLang="ko-KR" sz="1200" dirty="0">
                <a:latin typeface="+mn-ea"/>
              </a:rPr>
              <a:t>()</a:t>
            </a:r>
            <a:r>
              <a:rPr lang="ko-KR" altLang="en-US" sz="1200" dirty="0">
                <a:latin typeface="+mn-ea"/>
              </a:rPr>
              <a:t>를 이용 </a:t>
            </a:r>
            <a:r>
              <a:rPr lang="ko-KR" altLang="en-US" sz="1200" dirty="0" smtClean="0">
                <a:latin typeface="+mn-ea"/>
              </a:rPr>
              <a:t>시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Blip>
                <a:blip r:embed="rId3"/>
              </a:buBlip>
            </a:pP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첫 인자로 문자열 포인터변수는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사용 불가능</a:t>
            </a:r>
            <a:endParaRPr lang="en-US" altLang="ko-KR" sz="1200" dirty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첫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번째 인자인 </a:t>
            </a:r>
            <a:r>
              <a:rPr lang="en-US" altLang="ko-KR" sz="1200" dirty="0" err="1">
                <a:solidFill>
                  <a:srgbClr val="7030A0"/>
                </a:solidFill>
                <a:latin typeface="+mn-ea"/>
              </a:rPr>
              <a:t>dest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는 복사 또는 연결 결과가 저장될 수 있도록 충분한 공간을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확보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문자열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관련 함수에서 단순히 문자열 포인터를 수정이 가능한 문자열의 인자로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사용 불가능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다음은 모두 오류 발생</a:t>
            </a:r>
            <a:endParaRPr lang="en-US" altLang="ko-KR" sz="1200" dirty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endParaRPr lang="en-US" altLang="ko-KR" sz="120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352" y="4935690"/>
            <a:ext cx="2399982" cy="146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6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829051" y="656925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-342900"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단원 목표</a:t>
            </a:r>
            <a:endParaRPr lang="en-US" altLang="ko-KR" sz="4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230951" y="2187516"/>
            <a:ext cx="3523095" cy="2921116"/>
            <a:chOff x="0" y="2507847"/>
            <a:chExt cx="2965947" cy="2459166"/>
          </a:xfrm>
        </p:grpSpPr>
        <p:grpSp>
          <p:nvGrpSpPr>
            <p:cNvPr id="36" name="그룹 66"/>
            <p:cNvGrpSpPr/>
            <p:nvPr/>
          </p:nvGrpSpPr>
          <p:grpSpPr>
            <a:xfrm>
              <a:off x="2378278" y="3044261"/>
              <a:ext cx="587669" cy="325912"/>
              <a:chOff x="625475" y="1627188"/>
              <a:chExt cx="1454150" cy="806450"/>
            </a:xfrm>
          </p:grpSpPr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그룹 66"/>
            <p:cNvGrpSpPr/>
            <p:nvPr/>
          </p:nvGrpSpPr>
          <p:grpSpPr>
            <a:xfrm>
              <a:off x="442505" y="4321494"/>
              <a:ext cx="717510" cy="397920"/>
              <a:chOff x="625475" y="1627188"/>
              <a:chExt cx="1454150" cy="8064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0" y="2507847"/>
              <a:ext cx="2729011" cy="2459166"/>
              <a:chOff x="-190310" y="1472424"/>
              <a:chExt cx="2729011" cy="2459166"/>
            </a:xfrm>
          </p:grpSpPr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678946" y="2048220"/>
                <a:ext cx="1763861" cy="1419241"/>
              </a:xfrm>
              <a:custGeom>
                <a:avLst/>
                <a:gdLst/>
                <a:ahLst/>
                <a:cxnLst>
                  <a:cxn ang="0">
                    <a:pos x="1080" y="322"/>
                  </a:cxn>
                  <a:cxn ang="0">
                    <a:pos x="1622" y="546"/>
                  </a:cxn>
                  <a:cxn ang="0">
                    <a:pos x="1668" y="536"/>
                  </a:cxn>
                  <a:cxn ang="0">
                    <a:pos x="1706" y="498"/>
                  </a:cxn>
                  <a:cxn ang="0">
                    <a:pos x="1720" y="470"/>
                  </a:cxn>
                  <a:cxn ang="0">
                    <a:pos x="1728" y="414"/>
                  </a:cxn>
                  <a:cxn ang="0">
                    <a:pos x="1712" y="370"/>
                  </a:cxn>
                  <a:cxn ang="0">
                    <a:pos x="1030" y="76"/>
                  </a:cxn>
                  <a:cxn ang="0">
                    <a:pos x="908" y="26"/>
                  </a:cxn>
                  <a:cxn ang="0">
                    <a:pos x="874" y="12"/>
                  </a:cxn>
                  <a:cxn ang="0">
                    <a:pos x="828" y="0"/>
                  </a:cxn>
                  <a:cxn ang="0">
                    <a:pos x="786" y="10"/>
                  </a:cxn>
                  <a:cxn ang="0">
                    <a:pos x="652" y="72"/>
                  </a:cxn>
                  <a:cxn ang="0">
                    <a:pos x="538" y="132"/>
                  </a:cxn>
                  <a:cxn ang="0">
                    <a:pos x="450" y="196"/>
                  </a:cxn>
                  <a:cxn ang="0">
                    <a:pos x="386" y="252"/>
                  </a:cxn>
                  <a:cxn ang="0">
                    <a:pos x="364" y="260"/>
                  </a:cxn>
                  <a:cxn ang="0">
                    <a:pos x="346" y="256"/>
                  </a:cxn>
                  <a:cxn ang="0">
                    <a:pos x="32" y="868"/>
                  </a:cxn>
                  <a:cxn ang="0">
                    <a:pos x="60" y="892"/>
                  </a:cxn>
                  <a:cxn ang="0">
                    <a:pos x="160" y="1010"/>
                  </a:cxn>
                  <a:cxn ang="0">
                    <a:pos x="188" y="1040"/>
                  </a:cxn>
                  <a:cxn ang="0">
                    <a:pos x="244" y="1076"/>
                  </a:cxn>
                  <a:cxn ang="0">
                    <a:pos x="604" y="1224"/>
                  </a:cxn>
                  <a:cxn ang="0">
                    <a:pos x="1344" y="1530"/>
                  </a:cxn>
                  <a:cxn ang="0">
                    <a:pos x="1394" y="1522"/>
                  </a:cxn>
                  <a:cxn ang="0">
                    <a:pos x="1436" y="1482"/>
                  </a:cxn>
                  <a:cxn ang="0">
                    <a:pos x="1452" y="1450"/>
                  </a:cxn>
                  <a:cxn ang="0">
                    <a:pos x="1460" y="1392"/>
                  </a:cxn>
                  <a:cxn ang="0">
                    <a:pos x="1440" y="1342"/>
                  </a:cxn>
                  <a:cxn ang="0">
                    <a:pos x="708" y="1026"/>
                  </a:cxn>
                  <a:cxn ang="0">
                    <a:pos x="1532" y="1342"/>
                  </a:cxn>
                  <a:cxn ang="0">
                    <a:pos x="1584" y="1344"/>
                  </a:cxn>
                  <a:cxn ang="0">
                    <a:pos x="1632" y="1314"/>
                  </a:cxn>
                  <a:cxn ang="0">
                    <a:pos x="1658" y="1268"/>
                  </a:cxn>
                  <a:cxn ang="0">
                    <a:pos x="1668" y="1226"/>
                  </a:cxn>
                  <a:cxn ang="0">
                    <a:pos x="1656" y="1172"/>
                  </a:cxn>
                  <a:cxn ang="0">
                    <a:pos x="1618" y="1136"/>
                  </a:cxn>
                  <a:cxn ang="0">
                    <a:pos x="1718" y="1148"/>
                  </a:cxn>
                  <a:cxn ang="0">
                    <a:pos x="1752" y="1154"/>
                  </a:cxn>
                  <a:cxn ang="0">
                    <a:pos x="1802" y="1132"/>
                  </a:cxn>
                  <a:cxn ang="0">
                    <a:pos x="1838" y="1084"/>
                  </a:cxn>
                  <a:cxn ang="0">
                    <a:pos x="1848" y="1052"/>
                  </a:cxn>
                  <a:cxn ang="0">
                    <a:pos x="1848" y="994"/>
                  </a:cxn>
                  <a:cxn ang="0">
                    <a:pos x="1818" y="952"/>
                  </a:cxn>
                  <a:cxn ang="0">
                    <a:pos x="956" y="556"/>
                  </a:cxn>
                  <a:cxn ang="0">
                    <a:pos x="1786" y="900"/>
                  </a:cxn>
                  <a:cxn ang="0">
                    <a:pos x="1838" y="890"/>
                  </a:cxn>
                  <a:cxn ang="0">
                    <a:pos x="1880" y="852"/>
                  </a:cxn>
                  <a:cxn ang="0">
                    <a:pos x="1894" y="820"/>
                  </a:cxn>
                  <a:cxn ang="0">
                    <a:pos x="1904" y="760"/>
                  </a:cxn>
                  <a:cxn ang="0">
                    <a:pos x="1884" y="712"/>
                  </a:cxn>
                  <a:cxn ang="0">
                    <a:pos x="1856" y="690"/>
                  </a:cxn>
                </a:cxnLst>
                <a:rect l="0" t="0" r="r" b="b"/>
                <a:pathLst>
                  <a:path w="1904" h="1532">
                    <a:moveTo>
                      <a:pt x="1856" y="690"/>
                    </a:moveTo>
                    <a:lnTo>
                      <a:pt x="1060" y="358"/>
                    </a:lnTo>
                    <a:lnTo>
                      <a:pt x="1080" y="322"/>
                    </a:lnTo>
                    <a:lnTo>
                      <a:pt x="1608" y="542"/>
                    </a:lnTo>
                    <a:lnTo>
                      <a:pt x="1608" y="542"/>
                    </a:lnTo>
                    <a:lnTo>
                      <a:pt x="1622" y="546"/>
                    </a:lnTo>
                    <a:lnTo>
                      <a:pt x="1638" y="546"/>
                    </a:lnTo>
                    <a:lnTo>
                      <a:pt x="1654" y="542"/>
                    </a:lnTo>
                    <a:lnTo>
                      <a:pt x="1668" y="536"/>
                    </a:lnTo>
                    <a:lnTo>
                      <a:pt x="1682" y="526"/>
                    </a:lnTo>
                    <a:lnTo>
                      <a:pt x="1696" y="514"/>
                    </a:lnTo>
                    <a:lnTo>
                      <a:pt x="1706" y="498"/>
                    </a:lnTo>
                    <a:lnTo>
                      <a:pt x="1716" y="480"/>
                    </a:lnTo>
                    <a:lnTo>
                      <a:pt x="1720" y="470"/>
                    </a:lnTo>
                    <a:lnTo>
                      <a:pt x="1720" y="470"/>
                    </a:lnTo>
                    <a:lnTo>
                      <a:pt x="1726" y="452"/>
                    </a:lnTo>
                    <a:lnTo>
                      <a:pt x="1728" y="432"/>
                    </a:lnTo>
                    <a:lnTo>
                      <a:pt x="1728" y="414"/>
                    </a:lnTo>
                    <a:lnTo>
                      <a:pt x="1726" y="398"/>
                    </a:lnTo>
                    <a:lnTo>
                      <a:pt x="1720" y="382"/>
                    </a:lnTo>
                    <a:lnTo>
                      <a:pt x="1712" y="370"/>
                    </a:lnTo>
                    <a:lnTo>
                      <a:pt x="1702" y="358"/>
                    </a:lnTo>
                    <a:lnTo>
                      <a:pt x="1688" y="350"/>
                    </a:lnTo>
                    <a:lnTo>
                      <a:pt x="1030" y="76"/>
                    </a:lnTo>
                    <a:lnTo>
                      <a:pt x="1030" y="76"/>
                    </a:lnTo>
                    <a:lnTo>
                      <a:pt x="966" y="50"/>
                    </a:lnTo>
                    <a:lnTo>
                      <a:pt x="908" y="26"/>
                    </a:lnTo>
                    <a:lnTo>
                      <a:pt x="886" y="16"/>
                    </a:lnTo>
                    <a:lnTo>
                      <a:pt x="886" y="16"/>
                    </a:lnTo>
                    <a:lnTo>
                      <a:pt x="874" y="12"/>
                    </a:lnTo>
                    <a:lnTo>
                      <a:pt x="874" y="12"/>
                    </a:lnTo>
                    <a:lnTo>
                      <a:pt x="846" y="4"/>
                    </a:lnTo>
                    <a:lnTo>
                      <a:pt x="828" y="0"/>
                    </a:lnTo>
                    <a:lnTo>
                      <a:pt x="828" y="0"/>
                    </a:lnTo>
                    <a:lnTo>
                      <a:pt x="810" y="2"/>
                    </a:lnTo>
                    <a:lnTo>
                      <a:pt x="786" y="10"/>
                    </a:lnTo>
                    <a:lnTo>
                      <a:pt x="758" y="20"/>
                    </a:lnTo>
                    <a:lnTo>
                      <a:pt x="724" y="36"/>
                    </a:lnTo>
                    <a:lnTo>
                      <a:pt x="652" y="72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38" y="132"/>
                    </a:lnTo>
                    <a:lnTo>
                      <a:pt x="506" y="154"/>
                    </a:lnTo>
                    <a:lnTo>
                      <a:pt x="476" y="176"/>
                    </a:lnTo>
                    <a:lnTo>
                      <a:pt x="450" y="196"/>
                    </a:lnTo>
                    <a:lnTo>
                      <a:pt x="408" y="230"/>
                    </a:lnTo>
                    <a:lnTo>
                      <a:pt x="386" y="252"/>
                    </a:lnTo>
                    <a:lnTo>
                      <a:pt x="386" y="252"/>
                    </a:lnTo>
                    <a:lnTo>
                      <a:pt x="378" y="256"/>
                    </a:lnTo>
                    <a:lnTo>
                      <a:pt x="372" y="260"/>
                    </a:lnTo>
                    <a:lnTo>
                      <a:pt x="364" y="260"/>
                    </a:lnTo>
                    <a:lnTo>
                      <a:pt x="358" y="260"/>
                    </a:lnTo>
                    <a:lnTo>
                      <a:pt x="348" y="258"/>
                    </a:lnTo>
                    <a:lnTo>
                      <a:pt x="346" y="256"/>
                    </a:lnTo>
                    <a:lnTo>
                      <a:pt x="280" y="232"/>
                    </a:lnTo>
                    <a:lnTo>
                      <a:pt x="0" y="852"/>
                    </a:lnTo>
                    <a:lnTo>
                      <a:pt x="32" y="868"/>
                    </a:lnTo>
                    <a:lnTo>
                      <a:pt x="32" y="868"/>
                    </a:lnTo>
                    <a:lnTo>
                      <a:pt x="44" y="878"/>
                    </a:lnTo>
                    <a:lnTo>
                      <a:pt x="60" y="892"/>
                    </a:lnTo>
                    <a:lnTo>
                      <a:pt x="94" y="928"/>
                    </a:lnTo>
                    <a:lnTo>
                      <a:pt x="130" y="970"/>
                    </a:lnTo>
                    <a:lnTo>
                      <a:pt x="160" y="1010"/>
                    </a:lnTo>
                    <a:lnTo>
                      <a:pt x="160" y="1010"/>
                    </a:lnTo>
                    <a:lnTo>
                      <a:pt x="174" y="1026"/>
                    </a:lnTo>
                    <a:lnTo>
                      <a:pt x="188" y="1040"/>
                    </a:lnTo>
                    <a:lnTo>
                      <a:pt x="204" y="1052"/>
                    </a:lnTo>
                    <a:lnTo>
                      <a:pt x="220" y="1062"/>
                    </a:lnTo>
                    <a:lnTo>
                      <a:pt x="244" y="1076"/>
                    </a:lnTo>
                    <a:lnTo>
                      <a:pt x="254" y="1080"/>
                    </a:lnTo>
                    <a:lnTo>
                      <a:pt x="604" y="1224"/>
                    </a:lnTo>
                    <a:lnTo>
                      <a:pt x="604" y="1224"/>
                    </a:lnTo>
                    <a:lnTo>
                      <a:pt x="1326" y="1526"/>
                    </a:lnTo>
                    <a:lnTo>
                      <a:pt x="1326" y="1526"/>
                    </a:lnTo>
                    <a:lnTo>
                      <a:pt x="1344" y="1530"/>
                    </a:lnTo>
                    <a:lnTo>
                      <a:pt x="1360" y="1532"/>
                    </a:lnTo>
                    <a:lnTo>
                      <a:pt x="1378" y="1528"/>
                    </a:lnTo>
                    <a:lnTo>
                      <a:pt x="1394" y="1522"/>
                    </a:lnTo>
                    <a:lnTo>
                      <a:pt x="1410" y="1510"/>
                    </a:lnTo>
                    <a:lnTo>
                      <a:pt x="1424" y="1498"/>
                    </a:lnTo>
                    <a:lnTo>
                      <a:pt x="1436" y="1482"/>
                    </a:lnTo>
                    <a:lnTo>
                      <a:pt x="1446" y="1462"/>
                    </a:lnTo>
                    <a:lnTo>
                      <a:pt x="1452" y="1450"/>
                    </a:lnTo>
                    <a:lnTo>
                      <a:pt x="1452" y="1450"/>
                    </a:lnTo>
                    <a:lnTo>
                      <a:pt x="1458" y="1430"/>
                    </a:lnTo>
                    <a:lnTo>
                      <a:pt x="1460" y="1410"/>
                    </a:lnTo>
                    <a:lnTo>
                      <a:pt x="1460" y="1392"/>
                    </a:lnTo>
                    <a:lnTo>
                      <a:pt x="1456" y="1372"/>
                    </a:lnTo>
                    <a:lnTo>
                      <a:pt x="1450" y="1356"/>
                    </a:lnTo>
                    <a:lnTo>
                      <a:pt x="1440" y="1342"/>
                    </a:lnTo>
                    <a:lnTo>
                      <a:pt x="1428" y="1330"/>
                    </a:lnTo>
                    <a:lnTo>
                      <a:pt x="1412" y="1320"/>
                    </a:lnTo>
                    <a:lnTo>
                      <a:pt x="708" y="1026"/>
                    </a:lnTo>
                    <a:lnTo>
                      <a:pt x="720" y="1002"/>
                    </a:lnTo>
                    <a:lnTo>
                      <a:pt x="1532" y="1342"/>
                    </a:lnTo>
                    <a:lnTo>
                      <a:pt x="1532" y="1342"/>
                    </a:lnTo>
                    <a:lnTo>
                      <a:pt x="1550" y="1346"/>
                    </a:lnTo>
                    <a:lnTo>
                      <a:pt x="1568" y="1348"/>
                    </a:lnTo>
                    <a:lnTo>
                      <a:pt x="1584" y="1344"/>
                    </a:lnTo>
                    <a:lnTo>
                      <a:pt x="1602" y="1338"/>
                    </a:lnTo>
                    <a:lnTo>
                      <a:pt x="1618" y="1326"/>
                    </a:lnTo>
                    <a:lnTo>
                      <a:pt x="1632" y="1314"/>
                    </a:lnTo>
                    <a:lnTo>
                      <a:pt x="1644" y="1298"/>
                    </a:lnTo>
                    <a:lnTo>
                      <a:pt x="1654" y="1278"/>
                    </a:lnTo>
                    <a:lnTo>
                      <a:pt x="1658" y="1268"/>
                    </a:lnTo>
                    <a:lnTo>
                      <a:pt x="1658" y="1268"/>
                    </a:lnTo>
                    <a:lnTo>
                      <a:pt x="1664" y="1246"/>
                    </a:lnTo>
                    <a:lnTo>
                      <a:pt x="1668" y="1226"/>
                    </a:lnTo>
                    <a:lnTo>
                      <a:pt x="1668" y="1208"/>
                    </a:lnTo>
                    <a:lnTo>
                      <a:pt x="1664" y="1188"/>
                    </a:lnTo>
                    <a:lnTo>
                      <a:pt x="1656" y="1172"/>
                    </a:lnTo>
                    <a:lnTo>
                      <a:pt x="1646" y="1158"/>
                    </a:lnTo>
                    <a:lnTo>
                      <a:pt x="1634" y="1146"/>
                    </a:lnTo>
                    <a:lnTo>
                      <a:pt x="1618" y="1136"/>
                    </a:lnTo>
                    <a:lnTo>
                      <a:pt x="824" y="806"/>
                    </a:lnTo>
                    <a:lnTo>
                      <a:pt x="838" y="780"/>
                    </a:lnTo>
                    <a:lnTo>
                      <a:pt x="1718" y="1148"/>
                    </a:lnTo>
                    <a:lnTo>
                      <a:pt x="1718" y="1148"/>
                    </a:lnTo>
                    <a:lnTo>
                      <a:pt x="1734" y="1152"/>
                    </a:lnTo>
                    <a:lnTo>
                      <a:pt x="1752" y="1154"/>
                    </a:lnTo>
                    <a:lnTo>
                      <a:pt x="1768" y="1150"/>
                    </a:lnTo>
                    <a:lnTo>
                      <a:pt x="1786" y="1144"/>
                    </a:lnTo>
                    <a:lnTo>
                      <a:pt x="1802" y="1132"/>
                    </a:lnTo>
                    <a:lnTo>
                      <a:pt x="1816" y="1120"/>
                    </a:lnTo>
                    <a:lnTo>
                      <a:pt x="1828" y="1104"/>
                    </a:lnTo>
                    <a:lnTo>
                      <a:pt x="1838" y="1084"/>
                    </a:lnTo>
                    <a:lnTo>
                      <a:pt x="1842" y="1074"/>
                    </a:lnTo>
                    <a:lnTo>
                      <a:pt x="1842" y="1074"/>
                    </a:lnTo>
                    <a:lnTo>
                      <a:pt x="1848" y="1052"/>
                    </a:lnTo>
                    <a:lnTo>
                      <a:pt x="1852" y="1032"/>
                    </a:lnTo>
                    <a:lnTo>
                      <a:pt x="1852" y="1014"/>
                    </a:lnTo>
                    <a:lnTo>
                      <a:pt x="1848" y="994"/>
                    </a:lnTo>
                    <a:lnTo>
                      <a:pt x="1840" y="978"/>
                    </a:lnTo>
                    <a:lnTo>
                      <a:pt x="1830" y="964"/>
                    </a:lnTo>
                    <a:lnTo>
                      <a:pt x="1818" y="952"/>
                    </a:lnTo>
                    <a:lnTo>
                      <a:pt x="1802" y="942"/>
                    </a:lnTo>
                    <a:lnTo>
                      <a:pt x="942" y="584"/>
                    </a:lnTo>
                    <a:lnTo>
                      <a:pt x="956" y="556"/>
                    </a:lnTo>
                    <a:lnTo>
                      <a:pt x="1770" y="896"/>
                    </a:lnTo>
                    <a:lnTo>
                      <a:pt x="1770" y="896"/>
                    </a:lnTo>
                    <a:lnTo>
                      <a:pt x="1786" y="900"/>
                    </a:lnTo>
                    <a:lnTo>
                      <a:pt x="1804" y="902"/>
                    </a:lnTo>
                    <a:lnTo>
                      <a:pt x="1822" y="898"/>
                    </a:lnTo>
                    <a:lnTo>
                      <a:pt x="1838" y="890"/>
                    </a:lnTo>
                    <a:lnTo>
                      <a:pt x="1854" y="880"/>
                    </a:lnTo>
                    <a:lnTo>
                      <a:pt x="1868" y="868"/>
                    </a:lnTo>
                    <a:lnTo>
                      <a:pt x="1880" y="852"/>
                    </a:lnTo>
                    <a:lnTo>
                      <a:pt x="1890" y="832"/>
                    </a:lnTo>
                    <a:lnTo>
                      <a:pt x="1894" y="820"/>
                    </a:lnTo>
                    <a:lnTo>
                      <a:pt x="1894" y="820"/>
                    </a:lnTo>
                    <a:lnTo>
                      <a:pt x="1902" y="800"/>
                    </a:lnTo>
                    <a:lnTo>
                      <a:pt x="1904" y="780"/>
                    </a:lnTo>
                    <a:lnTo>
                      <a:pt x="1904" y="760"/>
                    </a:lnTo>
                    <a:lnTo>
                      <a:pt x="1900" y="742"/>
                    </a:lnTo>
                    <a:lnTo>
                      <a:pt x="1894" y="726"/>
                    </a:lnTo>
                    <a:lnTo>
                      <a:pt x="1884" y="712"/>
                    </a:lnTo>
                    <a:lnTo>
                      <a:pt x="1870" y="700"/>
                    </a:lnTo>
                    <a:lnTo>
                      <a:pt x="1856" y="690"/>
                    </a:lnTo>
                    <a:lnTo>
                      <a:pt x="1856" y="690"/>
                    </a:lnTo>
                    <a:close/>
                  </a:path>
                </a:pathLst>
              </a:custGeom>
              <a:solidFill>
                <a:srgbClr val="EFC791"/>
              </a:solidFill>
              <a:ln w="9525">
                <a:noFill/>
                <a:round/>
                <a:headEnd/>
                <a:tailEnd/>
              </a:ln>
              <a:effectLst>
                <a:outerShdw blurRad="50800" dist="12700" dir="16200000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44" name="그룹 170"/>
              <p:cNvGrpSpPr/>
              <p:nvPr/>
            </p:nvGrpSpPr>
            <p:grpSpPr>
              <a:xfrm>
                <a:off x="-190310" y="1472424"/>
                <a:ext cx="2729011" cy="2459166"/>
                <a:chOff x="-190310" y="1472424"/>
                <a:chExt cx="2729011" cy="2459166"/>
              </a:xfrm>
            </p:grpSpPr>
            <p:grpSp>
              <p:nvGrpSpPr>
                <p:cNvPr id="45" name="그룹 169"/>
                <p:cNvGrpSpPr/>
                <p:nvPr/>
              </p:nvGrpSpPr>
              <p:grpSpPr>
                <a:xfrm>
                  <a:off x="-190310" y="1472424"/>
                  <a:ext cx="2729011" cy="2459166"/>
                  <a:chOff x="-190310" y="1472424"/>
                  <a:chExt cx="2729011" cy="2459166"/>
                </a:xfrm>
              </p:grpSpPr>
              <p:grpSp>
                <p:nvGrpSpPr>
                  <p:cNvPr id="49" name="그룹 154"/>
                  <p:cNvGrpSpPr/>
                  <p:nvPr/>
                </p:nvGrpSpPr>
                <p:grpSpPr>
                  <a:xfrm>
                    <a:off x="511468" y="2209413"/>
                    <a:ext cx="444671" cy="674418"/>
                    <a:chOff x="-1225550" y="2987675"/>
                    <a:chExt cx="762000" cy="1155700"/>
                  </a:xfrm>
                </p:grpSpPr>
                <p:sp>
                  <p:nvSpPr>
                    <p:cNvPr id="59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-1225550" y="2987675"/>
                      <a:ext cx="762000" cy="1155700"/>
                    </a:xfrm>
                    <a:custGeom>
                      <a:avLst/>
                      <a:gdLst/>
                      <a:ahLst/>
                      <a:cxnLst>
                        <a:cxn ang="0">
                          <a:pos x="400" y="0"/>
                        </a:cxn>
                        <a:cxn ang="0">
                          <a:pos x="480" y="24"/>
                        </a:cxn>
                        <a:cxn ang="0">
                          <a:pos x="172" y="728"/>
                        </a:cxn>
                        <a:cxn ang="0">
                          <a:pos x="0" y="660"/>
                        </a:cxn>
                        <a:cxn ang="0">
                          <a:pos x="400" y="0"/>
                        </a:cxn>
                      </a:cxnLst>
                      <a:rect l="0" t="0" r="r" b="b"/>
                      <a:pathLst>
                        <a:path w="480" h="728">
                          <a:moveTo>
                            <a:pt x="400" y="0"/>
                          </a:moveTo>
                          <a:lnTo>
                            <a:pt x="480" y="24"/>
                          </a:lnTo>
                          <a:lnTo>
                            <a:pt x="172" y="728"/>
                          </a:lnTo>
                          <a:lnTo>
                            <a:pt x="0" y="660"/>
                          </a:lnTo>
                          <a:lnTo>
                            <a:pt x="400" y="0"/>
                          </a:lnTo>
                          <a:close/>
                        </a:path>
                      </a:pathLst>
                    </a:custGeom>
                    <a:solidFill>
                      <a:srgbClr val="A3CED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0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-1082675" y="3965575"/>
                      <a:ext cx="107950" cy="107950"/>
                    </a:xfrm>
                    <a:custGeom>
                      <a:avLst/>
                      <a:gdLst/>
                      <a:ahLst/>
                      <a:cxnLst>
                        <a:cxn ang="0">
                          <a:pos x="68" y="34"/>
                        </a:cxn>
                        <a:cxn ang="0">
                          <a:pos x="68" y="34"/>
                        </a:cxn>
                        <a:cxn ang="0">
                          <a:pos x="68" y="40"/>
                        </a:cxn>
                        <a:cxn ang="0">
                          <a:pos x="66" y="48"/>
                        </a:cxn>
                        <a:cxn ang="0">
                          <a:pos x="62" y="54"/>
                        </a:cxn>
                        <a:cxn ang="0">
                          <a:pos x="58" y="58"/>
                        </a:cxn>
                        <a:cxn ang="0">
                          <a:pos x="54" y="62"/>
                        </a:cxn>
                        <a:cxn ang="0">
                          <a:pos x="48" y="66"/>
                        </a:cxn>
                        <a:cxn ang="0">
                          <a:pos x="40" y="68"/>
                        </a:cxn>
                        <a:cxn ang="0">
                          <a:pos x="34" y="68"/>
                        </a:cxn>
                        <a:cxn ang="0">
                          <a:pos x="34" y="68"/>
                        </a:cxn>
                        <a:cxn ang="0">
                          <a:pos x="28" y="68"/>
                        </a:cxn>
                        <a:cxn ang="0">
                          <a:pos x="20" y="66"/>
                        </a:cxn>
                        <a:cxn ang="0">
                          <a:pos x="14" y="62"/>
                        </a:cxn>
                        <a:cxn ang="0">
                          <a:pos x="10" y="58"/>
                        </a:cxn>
                        <a:cxn ang="0">
                          <a:pos x="6" y="54"/>
                        </a:cxn>
                        <a:cxn ang="0">
                          <a:pos x="2" y="48"/>
                        </a:cxn>
                        <a:cxn ang="0">
                          <a:pos x="0" y="40"/>
                        </a:cxn>
                        <a:cxn ang="0">
                          <a:pos x="0" y="34"/>
                        </a:cxn>
                        <a:cxn ang="0">
                          <a:pos x="0" y="34"/>
                        </a:cxn>
                        <a:cxn ang="0">
                          <a:pos x="0" y="28"/>
                        </a:cxn>
                        <a:cxn ang="0">
                          <a:pos x="2" y="20"/>
                        </a:cxn>
                        <a:cxn ang="0">
                          <a:pos x="6" y="14"/>
                        </a:cxn>
                        <a:cxn ang="0">
                          <a:pos x="10" y="10"/>
                        </a:cxn>
                        <a:cxn ang="0">
                          <a:pos x="14" y="6"/>
                        </a:cxn>
                        <a:cxn ang="0">
                          <a:pos x="20" y="2"/>
                        </a:cxn>
                        <a:cxn ang="0">
                          <a:pos x="28" y="0"/>
                        </a:cxn>
                        <a:cxn ang="0">
                          <a:pos x="34" y="0"/>
                        </a:cxn>
                        <a:cxn ang="0">
                          <a:pos x="34" y="0"/>
                        </a:cxn>
                        <a:cxn ang="0">
                          <a:pos x="40" y="0"/>
                        </a:cxn>
                        <a:cxn ang="0">
                          <a:pos x="48" y="2"/>
                        </a:cxn>
                        <a:cxn ang="0">
                          <a:pos x="54" y="6"/>
                        </a:cxn>
                        <a:cxn ang="0">
                          <a:pos x="58" y="10"/>
                        </a:cxn>
                        <a:cxn ang="0">
                          <a:pos x="62" y="14"/>
                        </a:cxn>
                        <a:cxn ang="0">
                          <a:pos x="66" y="20"/>
                        </a:cxn>
                        <a:cxn ang="0">
                          <a:pos x="68" y="28"/>
                        </a:cxn>
                        <a:cxn ang="0">
                          <a:pos x="68" y="34"/>
                        </a:cxn>
                        <a:cxn ang="0">
                          <a:pos x="68" y="34"/>
                        </a:cxn>
                      </a:cxnLst>
                      <a:rect l="0" t="0" r="r" b="b"/>
                      <a:pathLst>
                        <a:path w="68" h="68">
                          <a:moveTo>
                            <a:pt x="68" y="34"/>
                          </a:moveTo>
                          <a:lnTo>
                            <a:pt x="68" y="34"/>
                          </a:lnTo>
                          <a:lnTo>
                            <a:pt x="68" y="40"/>
                          </a:lnTo>
                          <a:lnTo>
                            <a:pt x="66" y="48"/>
                          </a:lnTo>
                          <a:lnTo>
                            <a:pt x="62" y="54"/>
                          </a:lnTo>
                          <a:lnTo>
                            <a:pt x="58" y="58"/>
                          </a:lnTo>
                          <a:lnTo>
                            <a:pt x="54" y="62"/>
                          </a:lnTo>
                          <a:lnTo>
                            <a:pt x="48" y="66"/>
                          </a:lnTo>
                          <a:lnTo>
                            <a:pt x="40" y="68"/>
                          </a:lnTo>
                          <a:lnTo>
                            <a:pt x="34" y="68"/>
                          </a:lnTo>
                          <a:lnTo>
                            <a:pt x="34" y="68"/>
                          </a:lnTo>
                          <a:lnTo>
                            <a:pt x="28" y="68"/>
                          </a:lnTo>
                          <a:lnTo>
                            <a:pt x="20" y="66"/>
                          </a:lnTo>
                          <a:lnTo>
                            <a:pt x="14" y="62"/>
                          </a:lnTo>
                          <a:lnTo>
                            <a:pt x="10" y="58"/>
                          </a:lnTo>
                          <a:lnTo>
                            <a:pt x="6" y="54"/>
                          </a:lnTo>
                          <a:lnTo>
                            <a:pt x="2" y="48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0" y="28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8" y="2"/>
                          </a:lnTo>
                          <a:lnTo>
                            <a:pt x="54" y="6"/>
                          </a:lnTo>
                          <a:lnTo>
                            <a:pt x="58" y="10"/>
                          </a:lnTo>
                          <a:lnTo>
                            <a:pt x="62" y="14"/>
                          </a:lnTo>
                          <a:lnTo>
                            <a:pt x="66" y="20"/>
                          </a:lnTo>
                          <a:lnTo>
                            <a:pt x="68" y="28"/>
                          </a:lnTo>
                          <a:lnTo>
                            <a:pt x="68" y="34"/>
                          </a:lnTo>
                          <a:lnTo>
                            <a:pt x="68" y="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50" name="그룹 151"/>
                  <p:cNvGrpSpPr/>
                  <p:nvPr/>
                </p:nvGrpSpPr>
                <p:grpSpPr>
                  <a:xfrm>
                    <a:off x="679758" y="1472424"/>
                    <a:ext cx="1858943" cy="2459166"/>
                    <a:chOff x="3308350" y="1076325"/>
                    <a:chExt cx="2025650" cy="2679700"/>
                  </a:xfrm>
                </p:grpSpPr>
                <p:sp>
                  <p:nvSpPr>
                    <p:cNvPr id="55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3308350" y="1076325"/>
                      <a:ext cx="2025650" cy="2679700"/>
                    </a:xfrm>
                    <a:custGeom>
                      <a:avLst/>
                      <a:gdLst/>
                      <a:ahLst/>
                      <a:cxnLst>
                        <a:cxn ang="0">
                          <a:pos x="742" y="1636"/>
                        </a:cxn>
                        <a:cxn ang="0">
                          <a:pos x="742" y="1636"/>
                        </a:cxn>
                        <a:cxn ang="0">
                          <a:pos x="734" y="1650"/>
                        </a:cxn>
                        <a:cxn ang="0">
                          <a:pos x="726" y="1662"/>
                        </a:cxn>
                        <a:cxn ang="0">
                          <a:pos x="714" y="1672"/>
                        </a:cxn>
                        <a:cxn ang="0">
                          <a:pos x="702" y="1680"/>
                        </a:cxn>
                        <a:cxn ang="0">
                          <a:pos x="690" y="1686"/>
                        </a:cxn>
                        <a:cxn ang="0">
                          <a:pos x="676" y="1688"/>
                        </a:cxn>
                        <a:cxn ang="0">
                          <a:pos x="664" y="1688"/>
                        </a:cxn>
                        <a:cxn ang="0">
                          <a:pos x="650" y="1684"/>
                        </a:cxn>
                        <a:cxn ang="0">
                          <a:pos x="36" y="1432"/>
                        </a:cxn>
                        <a:cxn ang="0">
                          <a:pos x="36" y="1432"/>
                        </a:cxn>
                        <a:cxn ang="0">
                          <a:pos x="26" y="1426"/>
                        </a:cxn>
                        <a:cxn ang="0">
                          <a:pos x="16" y="1416"/>
                        </a:cxn>
                        <a:cxn ang="0">
                          <a:pos x="8" y="1406"/>
                        </a:cxn>
                        <a:cxn ang="0">
                          <a:pos x="2" y="1394"/>
                        </a:cxn>
                        <a:cxn ang="0">
                          <a:pos x="0" y="1380"/>
                        </a:cxn>
                        <a:cxn ang="0">
                          <a:pos x="0" y="1364"/>
                        </a:cxn>
                        <a:cxn ang="0">
                          <a:pos x="2" y="1350"/>
                        </a:cxn>
                        <a:cxn ang="0">
                          <a:pos x="6" y="1334"/>
                        </a:cxn>
                        <a:cxn ang="0">
                          <a:pos x="532" y="52"/>
                        </a:cxn>
                        <a:cxn ang="0">
                          <a:pos x="532" y="52"/>
                        </a:cxn>
                        <a:cxn ang="0">
                          <a:pos x="540" y="38"/>
                        </a:cxn>
                        <a:cxn ang="0">
                          <a:pos x="550" y="26"/>
                        </a:cxn>
                        <a:cxn ang="0">
                          <a:pos x="560" y="16"/>
                        </a:cxn>
                        <a:cxn ang="0">
                          <a:pos x="572" y="8"/>
                        </a:cxn>
                        <a:cxn ang="0">
                          <a:pos x="584" y="2"/>
                        </a:cxn>
                        <a:cxn ang="0">
                          <a:pos x="598" y="0"/>
                        </a:cxn>
                        <a:cxn ang="0">
                          <a:pos x="610" y="0"/>
                        </a:cxn>
                        <a:cxn ang="0">
                          <a:pos x="624" y="4"/>
                        </a:cxn>
                        <a:cxn ang="0">
                          <a:pos x="1238" y="256"/>
                        </a:cxn>
                        <a:cxn ang="0">
                          <a:pos x="1238" y="256"/>
                        </a:cxn>
                        <a:cxn ang="0">
                          <a:pos x="1250" y="262"/>
                        </a:cxn>
                        <a:cxn ang="0">
                          <a:pos x="1260" y="272"/>
                        </a:cxn>
                        <a:cxn ang="0">
                          <a:pos x="1266" y="282"/>
                        </a:cxn>
                        <a:cxn ang="0">
                          <a:pos x="1272" y="296"/>
                        </a:cxn>
                        <a:cxn ang="0">
                          <a:pos x="1274" y="310"/>
                        </a:cxn>
                        <a:cxn ang="0">
                          <a:pos x="1276" y="324"/>
                        </a:cxn>
                        <a:cxn ang="0">
                          <a:pos x="1274" y="340"/>
                        </a:cxn>
                        <a:cxn ang="0">
                          <a:pos x="1268" y="354"/>
                        </a:cxn>
                        <a:cxn ang="0">
                          <a:pos x="742" y="1636"/>
                        </a:cxn>
                      </a:cxnLst>
                      <a:rect l="0" t="0" r="r" b="b"/>
                      <a:pathLst>
                        <a:path w="1276" h="1688">
                          <a:moveTo>
                            <a:pt x="742" y="1636"/>
                          </a:moveTo>
                          <a:lnTo>
                            <a:pt x="742" y="1636"/>
                          </a:lnTo>
                          <a:lnTo>
                            <a:pt x="734" y="1650"/>
                          </a:lnTo>
                          <a:lnTo>
                            <a:pt x="726" y="1662"/>
                          </a:lnTo>
                          <a:lnTo>
                            <a:pt x="714" y="1672"/>
                          </a:lnTo>
                          <a:lnTo>
                            <a:pt x="702" y="1680"/>
                          </a:lnTo>
                          <a:lnTo>
                            <a:pt x="690" y="1686"/>
                          </a:lnTo>
                          <a:lnTo>
                            <a:pt x="676" y="1688"/>
                          </a:lnTo>
                          <a:lnTo>
                            <a:pt x="664" y="1688"/>
                          </a:lnTo>
                          <a:lnTo>
                            <a:pt x="650" y="1684"/>
                          </a:lnTo>
                          <a:lnTo>
                            <a:pt x="36" y="1432"/>
                          </a:lnTo>
                          <a:lnTo>
                            <a:pt x="36" y="1432"/>
                          </a:lnTo>
                          <a:lnTo>
                            <a:pt x="26" y="1426"/>
                          </a:lnTo>
                          <a:lnTo>
                            <a:pt x="16" y="1416"/>
                          </a:lnTo>
                          <a:lnTo>
                            <a:pt x="8" y="1406"/>
                          </a:lnTo>
                          <a:lnTo>
                            <a:pt x="2" y="1394"/>
                          </a:lnTo>
                          <a:lnTo>
                            <a:pt x="0" y="1380"/>
                          </a:lnTo>
                          <a:lnTo>
                            <a:pt x="0" y="1364"/>
                          </a:lnTo>
                          <a:lnTo>
                            <a:pt x="2" y="1350"/>
                          </a:lnTo>
                          <a:lnTo>
                            <a:pt x="6" y="1334"/>
                          </a:lnTo>
                          <a:lnTo>
                            <a:pt x="532" y="52"/>
                          </a:lnTo>
                          <a:lnTo>
                            <a:pt x="532" y="52"/>
                          </a:lnTo>
                          <a:lnTo>
                            <a:pt x="540" y="38"/>
                          </a:lnTo>
                          <a:lnTo>
                            <a:pt x="550" y="26"/>
                          </a:lnTo>
                          <a:lnTo>
                            <a:pt x="560" y="16"/>
                          </a:lnTo>
                          <a:lnTo>
                            <a:pt x="572" y="8"/>
                          </a:lnTo>
                          <a:lnTo>
                            <a:pt x="584" y="2"/>
                          </a:lnTo>
                          <a:lnTo>
                            <a:pt x="598" y="0"/>
                          </a:lnTo>
                          <a:lnTo>
                            <a:pt x="610" y="0"/>
                          </a:lnTo>
                          <a:lnTo>
                            <a:pt x="624" y="4"/>
                          </a:lnTo>
                          <a:lnTo>
                            <a:pt x="1238" y="256"/>
                          </a:lnTo>
                          <a:lnTo>
                            <a:pt x="1238" y="256"/>
                          </a:lnTo>
                          <a:lnTo>
                            <a:pt x="1250" y="262"/>
                          </a:lnTo>
                          <a:lnTo>
                            <a:pt x="1260" y="272"/>
                          </a:lnTo>
                          <a:lnTo>
                            <a:pt x="1266" y="282"/>
                          </a:lnTo>
                          <a:lnTo>
                            <a:pt x="1272" y="296"/>
                          </a:lnTo>
                          <a:lnTo>
                            <a:pt x="1274" y="310"/>
                          </a:lnTo>
                          <a:lnTo>
                            <a:pt x="1276" y="324"/>
                          </a:lnTo>
                          <a:lnTo>
                            <a:pt x="1274" y="340"/>
                          </a:lnTo>
                          <a:lnTo>
                            <a:pt x="1268" y="354"/>
                          </a:lnTo>
                          <a:lnTo>
                            <a:pt x="742" y="1636"/>
                          </a:ln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6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489325" y="1390650"/>
                      <a:ext cx="1682750" cy="2003425"/>
                    </a:xfrm>
                    <a:custGeom>
                      <a:avLst/>
                      <a:gdLst/>
                      <a:ahLst/>
                      <a:cxnLst>
                        <a:cxn ang="0">
                          <a:pos x="680" y="1228"/>
                        </a:cxn>
                        <a:cxn ang="0">
                          <a:pos x="680" y="1228"/>
                        </a:cxn>
                        <a:cxn ang="0">
                          <a:pos x="674" y="1238"/>
                        </a:cxn>
                        <a:cxn ang="0">
                          <a:pos x="668" y="1246"/>
                        </a:cxn>
                        <a:cxn ang="0">
                          <a:pos x="658" y="1254"/>
                        </a:cxn>
                        <a:cxn ang="0">
                          <a:pos x="648" y="1258"/>
                        </a:cxn>
                        <a:cxn ang="0">
                          <a:pos x="638" y="1262"/>
                        </a:cxn>
                        <a:cxn ang="0">
                          <a:pos x="626" y="1262"/>
                        </a:cxn>
                        <a:cxn ang="0">
                          <a:pos x="614" y="1260"/>
                        </a:cxn>
                        <a:cxn ang="0">
                          <a:pos x="602" y="1258"/>
                        </a:cxn>
                        <a:cxn ang="0">
                          <a:pos x="38" y="1026"/>
                        </a:cxn>
                        <a:cxn ang="0">
                          <a:pos x="38" y="1026"/>
                        </a:cxn>
                        <a:cxn ang="0">
                          <a:pos x="26" y="1020"/>
                        </a:cxn>
                        <a:cxn ang="0">
                          <a:pos x="18" y="1012"/>
                        </a:cxn>
                        <a:cxn ang="0">
                          <a:pos x="10" y="1004"/>
                        </a:cxn>
                        <a:cxn ang="0">
                          <a:pos x="4" y="994"/>
                        </a:cxn>
                        <a:cxn ang="0">
                          <a:pos x="0" y="984"/>
                        </a:cxn>
                        <a:cxn ang="0">
                          <a:pos x="0" y="972"/>
                        </a:cxn>
                        <a:cxn ang="0">
                          <a:pos x="0" y="960"/>
                        </a:cxn>
                        <a:cxn ang="0">
                          <a:pos x="4" y="950"/>
                        </a:cxn>
                        <a:cxn ang="0">
                          <a:pos x="380" y="34"/>
                        </a:cxn>
                        <a:cxn ang="0">
                          <a:pos x="380" y="34"/>
                        </a:cxn>
                        <a:cxn ang="0">
                          <a:pos x="384" y="24"/>
                        </a:cxn>
                        <a:cxn ang="0">
                          <a:pos x="392" y="16"/>
                        </a:cxn>
                        <a:cxn ang="0">
                          <a:pos x="400" y="10"/>
                        </a:cxn>
                        <a:cxn ang="0">
                          <a:pos x="412" y="4"/>
                        </a:cxn>
                        <a:cxn ang="0">
                          <a:pos x="422" y="2"/>
                        </a:cxn>
                        <a:cxn ang="0">
                          <a:pos x="434" y="0"/>
                        </a:cxn>
                        <a:cxn ang="0">
                          <a:pos x="446" y="2"/>
                        </a:cxn>
                        <a:cxn ang="0">
                          <a:pos x="456" y="6"/>
                        </a:cxn>
                        <a:cxn ang="0">
                          <a:pos x="1022" y="238"/>
                        </a:cxn>
                        <a:cxn ang="0">
                          <a:pos x="1022" y="238"/>
                        </a:cxn>
                        <a:cxn ang="0">
                          <a:pos x="1032" y="242"/>
                        </a:cxn>
                        <a:cxn ang="0">
                          <a:pos x="1042" y="250"/>
                        </a:cxn>
                        <a:cxn ang="0">
                          <a:pos x="1050" y="258"/>
                        </a:cxn>
                        <a:cxn ang="0">
                          <a:pos x="1054" y="268"/>
                        </a:cxn>
                        <a:cxn ang="0">
                          <a:pos x="1058" y="280"/>
                        </a:cxn>
                        <a:cxn ang="0">
                          <a:pos x="1060" y="290"/>
                        </a:cxn>
                        <a:cxn ang="0">
                          <a:pos x="1060" y="302"/>
                        </a:cxn>
                        <a:cxn ang="0">
                          <a:pos x="1056" y="312"/>
                        </a:cxn>
                        <a:cxn ang="0">
                          <a:pos x="680" y="1228"/>
                        </a:cxn>
                      </a:cxnLst>
                      <a:rect l="0" t="0" r="r" b="b"/>
                      <a:pathLst>
                        <a:path w="1060" h="1262">
                          <a:moveTo>
                            <a:pt x="680" y="1228"/>
                          </a:moveTo>
                          <a:lnTo>
                            <a:pt x="680" y="1228"/>
                          </a:lnTo>
                          <a:lnTo>
                            <a:pt x="674" y="1238"/>
                          </a:lnTo>
                          <a:lnTo>
                            <a:pt x="668" y="1246"/>
                          </a:lnTo>
                          <a:lnTo>
                            <a:pt x="658" y="1254"/>
                          </a:lnTo>
                          <a:lnTo>
                            <a:pt x="648" y="1258"/>
                          </a:lnTo>
                          <a:lnTo>
                            <a:pt x="638" y="1262"/>
                          </a:lnTo>
                          <a:lnTo>
                            <a:pt x="626" y="1262"/>
                          </a:lnTo>
                          <a:lnTo>
                            <a:pt x="614" y="1260"/>
                          </a:lnTo>
                          <a:lnTo>
                            <a:pt x="602" y="1258"/>
                          </a:lnTo>
                          <a:lnTo>
                            <a:pt x="38" y="1026"/>
                          </a:lnTo>
                          <a:lnTo>
                            <a:pt x="38" y="1026"/>
                          </a:lnTo>
                          <a:lnTo>
                            <a:pt x="26" y="1020"/>
                          </a:lnTo>
                          <a:lnTo>
                            <a:pt x="18" y="1012"/>
                          </a:lnTo>
                          <a:lnTo>
                            <a:pt x="10" y="1004"/>
                          </a:lnTo>
                          <a:lnTo>
                            <a:pt x="4" y="994"/>
                          </a:lnTo>
                          <a:lnTo>
                            <a:pt x="0" y="984"/>
                          </a:lnTo>
                          <a:lnTo>
                            <a:pt x="0" y="972"/>
                          </a:lnTo>
                          <a:lnTo>
                            <a:pt x="0" y="960"/>
                          </a:lnTo>
                          <a:lnTo>
                            <a:pt x="4" y="950"/>
                          </a:lnTo>
                          <a:lnTo>
                            <a:pt x="380" y="34"/>
                          </a:lnTo>
                          <a:lnTo>
                            <a:pt x="380" y="34"/>
                          </a:lnTo>
                          <a:lnTo>
                            <a:pt x="384" y="24"/>
                          </a:lnTo>
                          <a:lnTo>
                            <a:pt x="392" y="16"/>
                          </a:lnTo>
                          <a:lnTo>
                            <a:pt x="400" y="10"/>
                          </a:lnTo>
                          <a:lnTo>
                            <a:pt x="412" y="4"/>
                          </a:lnTo>
                          <a:lnTo>
                            <a:pt x="422" y="2"/>
                          </a:lnTo>
                          <a:lnTo>
                            <a:pt x="434" y="0"/>
                          </a:lnTo>
                          <a:lnTo>
                            <a:pt x="446" y="2"/>
                          </a:lnTo>
                          <a:lnTo>
                            <a:pt x="456" y="6"/>
                          </a:lnTo>
                          <a:lnTo>
                            <a:pt x="1022" y="238"/>
                          </a:lnTo>
                          <a:lnTo>
                            <a:pt x="1022" y="238"/>
                          </a:lnTo>
                          <a:lnTo>
                            <a:pt x="1032" y="242"/>
                          </a:lnTo>
                          <a:lnTo>
                            <a:pt x="1042" y="250"/>
                          </a:lnTo>
                          <a:lnTo>
                            <a:pt x="1050" y="258"/>
                          </a:lnTo>
                          <a:lnTo>
                            <a:pt x="1054" y="268"/>
                          </a:lnTo>
                          <a:lnTo>
                            <a:pt x="1058" y="280"/>
                          </a:lnTo>
                          <a:lnTo>
                            <a:pt x="1060" y="290"/>
                          </a:lnTo>
                          <a:lnTo>
                            <a:pt x="1060" y="302"/>
                          </a:lnTo>
                          <a:lnTo>
                            <a:pt x="1056" y="312"/>
                          </a:lnTo>
                          <a:lnTo>
                            <a:pt x="680" y="12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7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4537075" y="1330325"/>
                      <a:ext cx="381000" cy="206375"/>
                    </a:xfrm>
                    <a:custGeom>
                      <a:avLst/>
                      <a:gdLst/>
                      <a:ahLst/>
                      <a:cxnLst>
                        <a:cxn ang="0">
                          <a:pos x="238" y="114"/>
                        </a:cxn>
                        <a:cxn ang="0">
                          <a:pos x="238" y="114"/>
                        </a:cxn>
                        <a:cxn ang="0">
                          <a:pos x="234" y="122"/>
                        </a:cxn>
                        <a:cxn ang="0">
                          <a:pos x="224" y="128"/>
                        </a:cxn>
                        <a:cxn ang="0">
                          <a:pos x="216" y="130"/>
                        </a:cxn>
                        <a:cxn ang="0">
                          <a:pos x="204" y="128"/>
                        </a:cxn>
                        <a:cxn ang="0">
                          <a:pos x="16" y="50"/>
                        </a:cxn>
                        <a:cxn ang="0">
                          <a:pos x="16" y="50"/>
                        </a:cxn>
                        <a:cxn ang="0">
                          <a:pos x="8" y="44"/>
                        </a:cxn>
                        <a:cxn ang="0">
                          <a:pos x="2" y="36"/>
                        </a:cxn>
                        <a:cxn ang="0">
                          <a:pos x="0" y="2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8" y="8"/>
                        </a:cxn>
                        <a:cxn ang="0">
                          <a:pos x="16" y="2"/>
                        </a:cxn>
                        <a:cxn ang="0">
                          <a:pos x="26" y="0"/>
                        </a:cxn>
                        <a:cxn ang="0">
                          <a:pos x="36" y="2"/>
                        </a:cxn>
                        <a:cxn ang="0">
                          <a:pos x="224" y="80"/>
                        </a:cxn>
                        <a:cxn ang="0">
                          <a:pos x="224" y="80"/>
                        </a:cxn>
                        <a:cxn ang="0">
                          <a:pos x="234" y="86"/>
                        </a:cxn>
                        <a:cxn ang="0">
                          <a:pos x="238" y="94"/>
                        </a:cxn>
                        <a:cxn ang="0">
                          <a:pos x="240" y="104"/>
                        </a:cxn>
                        <a:cxn ang="0">
                          <a:pos x="238" y="114"/>
                        </a:cxn>
                        <a:cxn ang="0">
                          <a:pos x="238" y="114"/>
                        </a:cxn>
                      </a:cxnLst>
                      <a:rect l="0" t="0" r="r" b="b"/>
                      <a:pathLst>
                        <a:path w="240" h="130">
                          <a:moveTo>
                            <a:pt x="238" y="114"/>
                          </a:moveTo>
                          <a:lnTo>
                            <a:pt x="238" y="114"/>
                          </a:lnTo>
                          <a:lnTo>
                            <a:pt x="234" y="122"/>
                          </a:lnTo>
                          <a:lnTo>
                            <a:pt x="224" y="128"/>
                          </a:lnTo>
                          <a:lnTo>
                            <a:pt x="216" y="130"/>
                          </a:lnTo>
                          <a:lnTo>
                            <a:pt x="204" y="128"/>
                          </a:lnTo>
                          <a:lnTo>
                            <a:pt x="16" y="50"/>
                          </a:lnTo>
                          <a:lnTo>
                            <a:pt x="16" y="50"/>
                          </a:lnTo>
                          <a:lnTo>
                            <a:pt x="8" y="44"/>
                          </a:lnTo>
                          <a:lnTo>
                            <a:pt x="2" y="36"/>
                          </a:lnTo>
                          <a:lnTo>
                            <a:pt x="0" y="2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8" y="8"/>
                          </a:lnTo>
                          <a:lnTo>
                            <a:pt x="16" y="2"/>
                          </a:lnTo>
                          <a:lnTo>
                            <a:pt x="26" y="0"/>
                          </a:lnTo>
                          <a:lnTo>
                            <a:pt x="36" y="2"/>
                          </a:lnTo>
                          <a:lnTo>
                            <a:pt x="224" y="80"/>
                          </a:lnTo>
                          <a:lnTo>
                            <a:pt x="224" y="80"/>
                          </a:lnTo>
                          <a:lnTo>
                            <a:pt x="234" y="86"/>
                          </a:lnTo>
                          <a:lnTo>
                            <a:pt x="238" y="94"/>
                          </a:lnTo>
                          <a:lnTo>
                            <a:pt x="240" y="104"/>
                          </a:lnTo>
                          <a:lnTo>
                            <a:pt x="238" y="114"/>
                          </a:lnTo>
                          <a:lnTo>
                            <a:pt x="238" y="114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8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714750" y="3222625"/>
                      <a:ext cx="415925" cy="295275"/>
                    </a:xfrm>
                    <a:custGeom>
                      <a:avLst/>
                      <a:gdLst/>
                      <a:ahLst/>
                      <a:cxnLst>
                        <a:cxn ang="0">
                          <a:pos x="258" y="146"/>
                        </a:cxn>
                        <a:cxn ang="0">
                          <a:pos x="258" y="146"/>
                        </a:cxn>
                        <a:cxn ang="0">
                          <a:pos x="250" y="158"/>
                        </a:cxn>
                        <a:cxn ang="0">
                          <a:pos x="242" y="168"/>
                        </a:cxn>
                        <a:cxn ang="0">
                          <a:pos x="232" y="176"/>
                        </a:cxn>
                        <a:cxn ang="0">
                          <a:pos x="222" y="182"/>
                        </a:cxn>
                        <a:cxn ang="0">
                          <a:pos x="210" y="186"/>
                        </a:cxn>
                        <a:cxn ang="0">
                          <a:pos x="196" y="186"/>
                        </a:cxn>
                        <a:cxn ang="0">
                          <a:pos x="184" y="186"/>
                        </a:cxn>
                        <a:cxn ang="0">
                          <a:pos x="170" y="182"/>
                        </a:cxn>
                        <a:cxn ang="0">
                          <a:pos x="42" y="128"/>
                        </a:cxn>
                        <a:cxn ang="0">
                          <a:pos x="42" y="128"/>
                        </a:cxn>
                        <a:cxn ang="0">
                          <a:pos x="30" y="122"/>
                        </a:cxn>
                        <a:cxn ang="0">
                          <a:pos x="20" y="114"/>
                        </a:cxn>
                        <a:cxn ang="0">
                          <a:pos x="12" y="104"/>
                        </a:cxn>
                        <a:cxn ang="0">
                          <a:pos x="6" y="92"/>
                        </a:cxn>
                        <a:cxn ang="0">
                          <a:pos x="2" y="80"/>
                        </a:cxn>
                        <a:cxn ang="0">
                          <a:pos x="0" y="68"/>
                        </a:cxn>
                        <a:cxn ang="0">
                          <a:pos x="2" y="54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12" y="30"/>
                        </a:cxn>
                        <a:cxn ang="0">
                          <a:pos x="20" y="20"/>
                        </a:cxn>
                        <a:cxn ang="0">
                          <a:pos x="30" y="12"/>
                        </a:cxn>
                        <a:cxn ang="0">
                          <a:pos x="42" y="6"/>
                        </a:cxn>
                        <a:cxn ang="0">
                          <a:pos x="54" y="2"/>
                        </a:cxn>
                        <a:cxn ang="0">
                          <a:pos x="66" y="0"/>
                        </a:cxn>
                        <a:cxn ang="0">
                          <a:pos x="80" y="2"/>
                        </a:cxn>
                        <a:cxn ang="0">
                          <a:pos x="92" y="6"/>
                        </a:cxn>
                        <a:cxn ang="0">
                          <a:pos x="222" y="60"/>
                        </a:cxn>
                        <a:cxn ang="0">
                          <a:pos x="222" y="60"/>
                        </a:cxn>
                        <a:cxn ang="0">
                          <a:pos x="234" y="66"/>
                        </a:cxn>
                        <a:cxn ang="0">
                          <a:pos x="244" y="74"/>
                        </a:cxn>
                        <a:cxn ang="0">
                          <a:pos x="252" y="84"/>
                        </a:cxn>
                        <a:cxn ang="0">
                          <a:pos x="258" y="96"/>
                        </a:cxn>
                        <a:cxn ang="0">
                          <a:pos x="260" y="108"/>
                        </a:cxn>
                        <a:cxn ang="0">
                          <a:pos x="262" y="120"/>
                        </a:cxn>
                        <a:cxn ang="0">
                          <a:pos x="260" y="134"/>
                        </a:cxn>
                        <a:cxn ang="0">
                          <a:pos x="258" y="146"/>
                        </a:cxn>
                        <a:cxn ang="0">
                          <a:pos x="258" y="146"/>
                        </a:cxn>
                      </a:cxnLst>
                      <a:rect l="0" t="0" r="r" b="b"/>
                      <a:pathLst>
                        <a:path w="262" h="186">
                          <a:moveTo>
                            <a:pt x="258" y="146"/>
                          </a:moveTo>
                          <a:lnTo>
                            <a:pt x="258" y="146"/>
                          </a:lnTo>
                          <a:lnTo>
                            <a:pt x="250" y="158"/>
                          </a:lnTo>
                          <a:lnTo>
                            <a:pt x="242" y="168"/>
                          </a:lnTo>
                          <a:lnTo>
                            <a:pt x="232" y="176"/>
                          </a:lnTo>
                          <a:lnTo>
                            <a:pt x="222" y="182"/>
                          </a:lnTo>
                          <a:lnTo>
                            <a:pt x="210" y="186"/>
                          </a:lnTo>
                          <a:lnTo>
                            <a:pt x="196" y="186"/>
                          </a:lnTo>
                          <a:lnTo>
                            <a:pt x="184" y="186"/>
                          </a:lnTo>
                          <a:lnTo>
                            <a:pt x="170" y="182"/>
                          </a:lnTo>
                          <a:lnTo>
                            <a:pt x="42" y="128"/>
                          </a:lnTo>
                          <a:lnTo>
                            <a:pt x="42" y="128"/>
                          </a:lnTo>
                          <a:lnTo>
                            <a:pt x="30" y="122"/>
                          </a:lnTo>
                          <a:lnTo>
                            <a:pt x="20" y="114"/>
                          </a:lnTo>
                          <a:lnTo>
                            <a:pt x="12" y="104"/>
                          </a:lnTo>
                          <a:lnTo>
                            <a:pt x="6" y="92"/>
                          </a:lnTo>
                          <a:lnTo>
                            <a:pt x="2" y="80"/>
                          </a:lnTo>
                          <a:lnTo>
                            <a:pt x="0" y="68"/>
                          </a:lnTo>
                          <a:lnTo>
                            <a:pt x="2" y="54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12" y="30"/>
                          </a:lnTo>
                          <a:lnTo>
                            <a:pt x="20" y="20"/>
                          </a:lnTo>
                          <a:lnTo>
                            <a:pt x="30" y="12"/>
                          </a:lnTo>
                          <a:lnTo>
                            <a:pt x="42" y="6"/>
                          </a:lnTo>
                          <a:lnTo>
                            <a:pt x="54" y="2"/>
                          </a:lnTo>
                          <a:lnTo>
                            <a:pt x="66" y="0"/>
                          </a:lnTo>
                          <a:lnTo>
                            <a:pt x="80" y="2"/>
                          </a:lnTo>
                          <a:lnTo>
                            <a:pt x="92" y="6"/>
                          </a:lnTo>
                          <a:lnTo>
                            <a:pt x="222" y="60"/>
                          </a:lnTo>
                          <a:lnTo>
                            <a:pt x="222" y="60"/>
                          </a:lnTo>
                          <a:lnTo>
                            <a:pt x="234" y="66"/>
                          </a:lnTo>
                          <a:lnTo>
                            <a:pt x="244" y="74"/>
                          </a:lnTo>
                          <a:lnTo>
                            <a:pt x="252" y="84"/>
                          </a:lnTo>
                          <a:lnTo>
                            <a:pt x="258" y="96"/>
                          </a:lnTo>
                          <a:lnTo>
                            <a:pt x="260" y="108"/>
                          </a:lnTo>
                          <a:lnTo>
                            <a:pt x="262" y="120"/>
                          </a:lnTo>
                          <a:lnTo>
                            <a:pt x="260" y="134"/>
                          </a:lnTo>
                          <a:lnTo>
                            <a:pt x="258" y="146"/>
                          </a:lnTo>
                          <a:lnTo>
                            <a:pt x="258" y="146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51" name="그룹 168"/>
                  <p:cNvGrpSpPr/>
                  <p:nvPr/>
                </p:nvGrpSpPr>
                <p:grpSpPr>
                  <a:xfrm>
                    <a:off x="-190310" y="1638752"/>
                    <a:ext cx="1094571" cy="1252490"/>
                    <a:chOff x="-182995" y="1638752"/>
                    <a:chExt cx="1094571" cy="1252490"/>
                  </a:xfrm>
                </p:grpSpPr>
                <p:sp>
                  <p:nvSpPr>
                    <p:cNvPr id="52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0" y="1638752"/>
                      <a:ext cx="911576" cy="12524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984" y="592"/>
                        </a:cxn>
                        <a:cxn ang="0">
                          <a:pos x="520" y="1352"/>
                        </a:cxn>
                        <a:cxn ang="0">
                          <a:pos x="4" y="1104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984" h="1352">
                          <a:moveTo>
                            <a:pt x="0" y="0"/>
                          </a:moveTo>
                          <a:lnTo>
                            <a:pt x="984" y="592"/>
                          </a:lnTo>
                          <a:lnTo>
                            <a:pt x="520" y="1352"/>
                          </a:lnTo>
                          <a:lnTo>
                            <a:pt x="4" y="110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E3954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" name="타원 52"/>
                    <p:cNvSpPr/>
                    <p:nvPr/>
                  </p:nvSpPr>
                  <p:spPr>
                    <a:xfrm>
                      <a:off x="373819" y="2704942"/>
                      <a:ext cx="81108" cy="8110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Freeform 17"/>
                    <p:cNvSpPr>
                      <a:spLocks/>
                    </p:cNvSpPr>
                    <p:nvPr/>
                  </p:nvSpPr>
                  <p:spPr bwMode="auto">
                    <a:xfrm rot="1873091">
                      <a:off x="-182995" y="1874216"/>
                      <a:ext cx="1057276" cy="4381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329" y="553"/>
                        </a:cxn>
                        <a:cxn ang="0">
                          <a:pos x="1324" y="553"/>
                        </a:cxn>
                        <a:cxn ang="0">
                          <a:pos x="1332" y="1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332" h="553">
                          <a:moveTo>
                            <a:pt x="0" y="0"/>
                          </a:moveTo>
                          <a:lnTo>
                            <a:pt x="329" y="553"/>
                          </a:lnTo>
                          <a:lnTo>
                            <a:pt x="1324" y="553"/>
                          </a:lnTo>
                          <a:lnTo>
                            <a:pt x="1332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7507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" name="그룹 487"/>
                <p:cNvGrpSpPr/>
                <p:nvPr/>
              </p:nvGrpSpPr>
              <p:grpSpPr>
                <a:xfrm rot="1185828">
                  <a:off x="1222052" y="2467729"/>
                  <a:ext cx="691669" cy="581472"/>
                  <a:chOff x="10813104" y="1375897"/>
                  <a:chExt cx="936617" cy="787403"/>
                </a:xfrm>
                <a:solidFill>
                  <a:srgbClr val="5292F3"/>
                </a:solidFill>
                <a:effectLst/>
              </p:grpSpPr>
              <p:sp>
                <p:nvSpPr>
                  <p:cNvPr id="47" name="Freeform 204"/>
                  <p:cNvSpPr>
                    <a:spLocks noEditPoints="1"/>
                  </p:cNvSpPr>
                  <p:nvPr/>
                </p:nvSpPr>
                <p:spPr bwMode="auto">
                  <a:xfrm>
                    <a:off x="10813104" y="1715624"/>
                    <a:ext cx="479425" cy="447676"/>
                  </a:xfrm>
                  <a:custGeom>
                    <a:avLst/>
                    <a:gdLst/>
                    <a:ahLst/>
                    <a:cxnLst>
                      <a:cxn ang="0">
                        <a:pos x="302" y="108"/>
                      </a:cxn>
                      <a:cxn ang="0">
                        <a:pos x="298" y="86"/>
                      </a:cxn>
                      <a:cxn ang="0">
                        <a:pos x="290" y="66"/>
                      </a:cxn>
                      <a:cxn ang="0">
                        <a:pos x="276" y="48"/>
                      </a:cxn>
                      <a:cxn ang="0">
                        <a:pos x="234" y="20"/>
                      </a:cxn>
                      <a:cxn ang="0">
                        <a:pos x="180" y="4"/>
                      </a:cxn>
                      <a:cxn ang="0">
                        <a:pos x="150" y="0"/>
                      </a:cxn>
                      <a:cxn ang="0">
                        <a:pos x="92" y="10"/>
                      </a:cxn>
                      <a:cxn ang="0">
                        <a:pos x="44" y="32"/>
                      </a:cxn>
                      <a:cxn ang="0">
                        <a:pos x="18" y="58"/>
                      </a:cxn>
                      <a:cxn ang="0">
                        <a:pos x="6" y="76"/>
                      </a:cxn>
                      <a:cxn ang="0">
                        <a:pos x="0" y="98"/>
                      </a:cxn>
                      <a:cxn ang="0">
                        <a:pos x="0" y="108"/>
                      </a:cxn>
                      <a:cxn ang="0">
                        <a:pos x="2" y="128"/>
                      </a:cxn>
                      <a:cxn ang="0">
                        <a:pos x="22" y="164"/>
                      </a:cxn>
                      <a:cxn ang="0">
                        <a:pos x="56" y="192"/>
                      </a:cxn>
                      <a:cxn ang="0">
                        <a:pos x="102" y="210"/>
                      </a:cxn>
                      <a:cxn ang="0">
                        <a:pos x="126" y="216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202" y="210"/>
                      </a:cxn>
                      <a:cxn ang="0">
                        <a:pos x="248" y="192"/>
                      </a:cxn>
                      <a:cxn ang="0">
                        <a:pos x="280" y="164"/>
                      </a:cxn>
                      <a:cxn ang="0">
                        <a:pos x="298" y="128"/>
                      </a:cxn>
                      <a:cxn ang="0">
                        <a:pos x="302" y="108"/>
                      </a:cxn>
                      <a:cxn ang="0">
                        <a:pos x="84" y="126"/>
                      </a:cxn>
                      <a:cxn ang="0">
                        <a:pos x="78" y="124"/>
                      </a:cxn>
                      <a:cxn ang="0">
                        <a:pos x="68" y="116"/>
                      </a:cxn>
                      <a:cxn ang="0">
                        <a:pos x="66" y="108"/>
                      </a:cxn>
                      <a:cxn ang="0">
                        <a:pos x="72" y="96"/>
                      </a:cxn>
                      <a:cxn ang="0">
                        <a:pos x="84" y="92"/>
                      </a:cxn>
                      <a:cxn ang="0">
                        <a:pos x="90" y="92"/>
                      </a:cxn>
                      <a:cxn ang="0">
                        <a:pos x="100" y="102"/>
                      </a:cxn>
                      <a:cxn ang="0">
                        <a:pos x="102" y="108"/>
                      </a:cxn>
                      <a:cxn ang="0">
                        <a:pos x="96" y="122"/>
                      </a:cxn>
                      <a:cxn ang="0">
                        <a:pos x="84" y="126"/>
                      </a:cxn>
                      <a:cxn ang="0">
                        <a:pos x="128" y="216"/>
                      </a:cxn>
                      <a:cxn ang="0">
                        <a:pos x="132" y="216"/>
                      </a:cxn>
                      <a:cxn ang="0">
                        <a:pos x="150" y="126"/>
                      </a:cxn>
                      <a:cxn ang="0">
                        <a:pos x="144" y="124"/>
                      </a:cxn>
                      <a:cxn ang="0">
                        <a:pos x="134" y="116"/>
                      </a:cxn>
                      <a:cxn ang="0">
                        <a:pos x="134" y="108"/>
                      </a:cxn>
                      <a:cxn ang="0">
                        <a:pos x="138" y="96"/>
                      </a:cxn>
                      <a:cxn ang="0">
                        <a:pos x="150" y="92"/>
                      </a:cxn>
                      <a:cxn ang="0">
                        <a:pos x="158" y="92"/>
                      </a:cxn>
                      <a:cxn ang="0">
                        <a:pos x="166" y="102"/>
                      </a:cxn>
                      <a:cxn ang="0">
                        <a:pos x="168" y="108"/>
                      </a:cxn>
                      <a:cxn ang="0">
                        <a:pos x="162" y="122"/>
                      </a:cxn>
                      <a:cxn ang="0">
                        <a:pos x="150" y="126"/>
                      </a:cxn>
                      <a:cxn ang="0">
                        <a:pos x="214" y="126"/>
                      </a:cxn>
                      <a:cxn ang="0">
                        <a:pos x="208" y="124"/>
                      </a:cxn>
                      <a:cxn ang="0">
                        <a:pos x="198" y="116"/>
                      </a:cxn>
                      <a:cxn ang="0">
                        <a:pos x="196" y="108"/>
                      </a:cxn>
                      <a:cxn ang="0">
                        <a:pos x="202" y="96"/>
                      </a:cxn>
                      <a:cxn ang="0">
                        <a:pos x="214" y="92"/>
                      </a:cxn>
                      <a:cxn ang="0">
                        <a:pos x="222" y="92"/>
                      </a:cxn>
                      <a:cxn ang="0">
                        <a:pos x="230" y="102"/>
                      </a:cxn>
                      <a:cxn ang="0">
                        <a:pos x="232" y="108"/>
                      </a:cxn>
                      <a:cxn ang="0">
                        <a:pos x="226" y="122"/>
                      </a:cxn>
                      <a:cxn ang="0">
                        <a:pos x="214" y="126"/>
                      </a:cxn>
                    </a:cxnLst>
                    <a:rect l="0" t="0" r="r" b="b"/>
                    <a:pathLst>
                      <a:path w="302" h="282">
                        <a:moveTo>
                          <a:pt x="302" y="108"/>
                        </a:moveTo>
                        <a:lnTo>
                          <a:pt x="302" y="108"/>
                        </a:lnTo>
                        <a:lnTo>
                          <a:pt x="300" y="98"/>
                        </a:lnTo>
                        <a:lnTo>
                          <a:pt x="298" y="86"/>
                        </a:lnTo>
                        <a:lnTo>
                          <a:pt x="294" y="76"/>
                        </a:lnTo>
                        <a:lnTo>
                          <a:pt x="290" y="66"/>
                        </a:lnTo>
                        <a:lnTo>
                          <a:pt x="282" y="58"/>
                        </a:lnTo>
                        <a:lnTo>
                          <a:pt x="276" y="48"/>
                        </a:lnTo>
                        <a:lnTo>
                          <a:pt x="258" y="32"/>
                        </a:lnTo>
                        <a:lnTo>
                          <a:pt x="234" y="20"/>
                        </a:lnTo>
                        <a:lnTo>
                          <a:pt x="210" y="10"/>
                        </a:lnTo>
                        <a:lnTo>
                          <a:pt x="180" y="4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20" y="4"/>
                        </a:lnTo>
                        <a:lnTo>
                          <a:pt x="92" y="10"/>
                        </a:lnTo>
                        <a:lnTo>
                          <a:pt x="66" y="20"/>
                        </a:lnTo>
                        <a:lnTo>
                          <a:pt x="44" y="32"/>
                        </a:lnTo>
                        <a:lnTo>
                          <a:pt x="26" y="48"/>
                        </a:lnTo>
                        <a:lnTo>
                          <a:pt x="18" y="58"/>
                        </a:lnTo>
                        <a:lnTo>
                          <a:pt x="12" y="66"/>
                        </a:lnTo>
                        <a:lnTo>
                          <a:pt x="6" y="76"/>
                        </a:lnTo>
                        <a:lnTo>
                          <a:pt x="2" y="86"/>
                        </a:lnTo>
                        <a:lnTo>
                          <a:pt x="0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118"/>
                        </a:lnTo>
                        <a:lnTo>
                          <a:pt x="2" y="128"/>
                        </a:lnTo>
                        <a:lnTo>
                          <a:pt x="10" y="146"/>
                        </a:lnTo>
                        <a:lnTo>
                          <a:pt x="22" y="164"/>
                        </a:lnTo>
                        <a:lnTo>
                          <a:pt x="36" y="180"/>
                        </a:lnTo>
                        <a:lnTo>
                          <a:pt x="56" y="192"/>
                        </a:lnTo>
                        <a:lnTo>
                          <a:pt x="78" y="202"/>
                        </a:lnTo>
                        <a:lnTo>
                          <a:pt x="102" y="210"/>
                        </a:lnTo>
                        <a:lnTo>
                          <a:pt x="128" y="216"/>
                        </a:lnTo>
                        <a:lnTo>
                          <a:pt x="126" y="216"/>
                        </a:lnTo>
                        <a:lnTo>
                          <a:pt x="212" y="282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4" y="216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202" y="210"/>
                        </a:lnTo>
                        <a:lnTo>
                          <a:pt x="226" y="202"/>
                        </a:lnTo>
                        <a:lnTo>
                          <a:pt x="248" y="192"/>
                        </a:lnTo>
                        <a:lnTo>
                          <a:pt x="266" y="178"/>
                        </a:lnTo>
                        <a:lnTo>
                          <a:pt x="280" y="164"/>
                        </a:lnTo>
                        <a:lnTo>
                          <a:pt x="292" y="146"/>
                        </a:lnTo>
                        <a:lnTo>
                          <a:pt x="298" y="128"/>
                        </a:lnTo>
                        <a:lnTo>
                          <a:pt x="300" y="118"/>
                        </a:lnTo>
                        <a:lnTo>
                          <a:pt x="302" y="108"/>
                        </a:lnTo>
                        <a:lnTo>
                          <a:pt x="302" y="108"/>
                        </a:lnTo>
                        <a:close/>
                        <a:moveTo>
                          <a:pt x="84" y="126"/>
                        </a:moveTo>
                        <a:lnTo>
                          <a:pt x="84" y="126"/>
                        </a:lnTo>
                        <a:lnTo>
                          <a:pt x="78" y="124"/>
                        </a:lnTo>
                        <a:lnTo>
                          <a:pt x="72" y="122"/>
                        </a:lnTo>
                        <a:lnTo>
                          <a:pt x="68" y="116"/>
                        </a:lnTo>
                        <a:lnTo>
                          <a:pt x="66" y="108"/>
                        </a:lnTo>
                        <a:lnTo>
                          <a:pt x="66" y="108"/>
                        </a:lnTo>
                        <a:lnTo>
                          <a:pt x="68" y="102"/>
                        </a:lnTo>
                        <a:lnTo>
                          <a:pt x="72" y="96"/>
                        </a:lnTo>
                        <a:lnTo>
                          <a:pt x="78" y="92"/>
                        </a:lnTo>
                        <a:lnTo>
                          <a:pt x="84" y="92"/>
                        </a:lnTo>
                        <a:lnTo>
                          <a:pt x="84" y="92"/>
                        </a:lnTo>
                        <a:lnTo>
                          <a:pt x="90" y="92"/>
                        </a:lnTo>
                        <a:lnTo>
                          <a:pt x="96" y="96"/>
                        </a:lnTo>
                        <a:lnTo>
                          <a:pt x="100" y="102"/>
                        </a:lnTo>
                        <a:lnTo>
                          <a:pt x="102" y="108"/>
                        </a:lnTo>
                        <a:lnTo>
                          <a:pt x="102" y="108"/>
                        </a:lnTo>
                        <a:lnTo>
                          <a:pt x="100" y="116"/>
                        </a:lnTo>
                        <a:lnTo>
                          <a:pt x="96" y="122"/>
                        </a:lnTo>
                        <a:lnTo>
                          <a:pt x="90" y="124"/>
                        </a:lnTo>
                        <a:lnTo>
                          <a:pt x="84" y="126"/>
                        </a:lnTo>
                        <a:lnTo>
                          <a:pt x="84" y="126"/>
                        </a:lnTo>
                        <a:close/>
                        <a:moveTo>
                          <a:pt x="128" y="216"/>
                        </a:moveTo>
                        <a:lnTo>
                          <a:pt x="128" y="216"/>
                        </a:lnTo>
                        <a:lnTo>
                          <a:pt x="132" y="216"/>
                        </a:lnTo>
                        <a:lnTo>
                          <a:pt x="128" y="216"/>
                        </a:lnTo>
                        <a:close/>
                        <a:moveTo>
                          <a:pt x="150" y="126"/>
                        </a:moveTo>
                        <a:lnTo>
                          <a:pt x="150" y="126"/>
                        </a:lnTo>
                        <a:lnTo>
                          <a:pt x="144" y="124"/>
                        </a:lnTo>
                        <a:lnTo>
                          <a:pt x="138" y="122"/>
                        </a:lnTo>
                        <a:lnTo>
                          <a:pt x="134" y="116"/>
                        </a:lnTo>
                        <a:lnTo>
                          <a:pt x="134" y="108"/>
                        </a:lnTo>
                        <a:lnTo>
                          <a:pt x="134" y="108"/>
                        </a:lnTo>
                        <a:lnTo>
                          <a:pt x="134" y="102"/>
                        </a:lnTo>
                        <a:lnTo>
                          <a:pt x="138" y="96"/>
                        </a:lnTo>
                        <a:lnTo>
                          <a:pt x="144" y="92"/>
                        </a:lnTo>
                        <a:lnTo>
                          <a:pt x="150" y="92"/>
                        </a:lnTo>
                        <a:lnTo>
                          <a:pt x="150" y="92"/>
                        </a:lnTo>
                        <a:lnTo>
                          <a:pt x="158" y="92"/>
                        </a:lnTo>
                        <a:lnTo>
                          <a:pt x="162" y="96"/>
                        </a:lnTo>
                        <a:lnTo>
                          <a:pt x="166" y="102"/>
                        </a:lnTo>
                        <a:lnTo>
                          <a:pt x="168" y="108"/>
                        </a:lnTo>
                        <a:lnTo>
                          <a:pt x="168" y="108"/>
                        </a:lnTo>
                        <a:lnTo>
                          <a:pt x="166" y="116"/>
                        </a:lnTo>
                        <a:lnTo>
                          <a:pt x="162" y="122"/>
                        </a:lnTo>
                        <a:lnTo>
                          <a:pt x="158" y="124"/>
                        </a:lnTo>
                        <a:lnTo>
                          <a:pt x="150" y="126"/>
                        </a:lnTo>
                        <a:lnTo>
                          <a:pt x="150" y="126"/>
                        </a:lnTo>
                        <a:close/>
                        <a:moveTo>
                          <a:pt x="214" y="126"/>
                        </a:moveTo>
                        <a:lnTo>
                          <a:pt x="214" y="126"/>
                        </a:lnTo>
                        <a:lnTo>
                          <a:pt x="208" y="124"/>
                        </a:lnTo>
                        <a:lnTo>
                          <a:pt x="202" y="122"/>
                        </a:lnTo>
                        <a:lnTo>
                          <a:pt x="198" y="116"/>
                        </a:lnTo>
                        <a:lnTo>
                          <a:pt x="196" y="108"/>
                        </a:lnTo>
                        <a:lnTo>
                          <a:pt x="196" y="108"/>
                        </a:lnTo>
                        <a:lnTo>
                          <a:pt x="198" y="102"/>
                        </a:lnTo>
                        <a:lnTo>
                          <a:pt x="202" y="96"/>
                        </a:lnTo>
                        <a:lnTo>
                          <a:pt x="208" y="92"/>
                        </a:lnTo>
                        <a:lnTo>
                          <a:pt x="214" y="92"/>
                        </a:lnTo>
                        <a:lnTo>
                          <a:pt x="214" y="92"/>
                        </a:lnTo>
                        <a:lnTo>
                          <a:pt x="222" y="92"/>
                        </a:lnTo>
                        <a:lnTo>
                          <a:pt x="226" y="96"/>
                        </a:lnTo>
                        <a:lnTo>
                          <a:pt x="230" y="102"/>
                        </a:lnTo>
                        <a:lnTo>
                          <a:pt x="232" y="108"/>
                        </a:lnTo>
                        <a:lnTo>
                          <a:pt x="232" y="108"/>
                        </a:lnTo>
                        <a:lnTo>
                          <a:pt x="230" y="116"/>
                        </a:lnTo>
                        <a:lnTo>
                          <a:pt x="226" y="122"/>
                        </a:lnTo>
                        <a:lnTo>
                          <a:pt x="222" y="124"/>
                        </a:lnTo>
                        <a:lnTo>
                          <a:pt x="214" y="126"/>
                        </a:lnTo>
                        <a:lnTo>
                          <a:pt x="214" y="126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algn="l" defTabSz="914400" rtl="0" eaLnBrk="1" latinLnBrk="1" hangingPunct="1"/>
                    <a:endParaRPr lang="ko-KR" altLang="en-US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 206"/>
                  <p:cNvSpPr>
                    <a:spLocks noEditPoints="1"/>
                  </p:cNvSpPr>
                  <p:nvPr/>
                </p:nvSpPr>
                <p:spPr bwMode="auto">
                  <a:xfrm>
                    <a:off x="10946447" y="1375897"/>
                    <a:ext cx="803274" cy="739776"/>
                  </a:xfrm>
                  <a:custGeom>
                    <a:avLst/>
                    <a:gdLst/>
                    <a:ahLst/>
                    <a:cxnLst>
                      <a:cxn ang="0">
                        <a:pos x="506" y="164"/>
                      </a:cxn>
                      <a:cxn ang="0">
                        <a:pos x="488" y="112"/>
                      </a:cxn>
                      <a:cxn ang="0">
                        <a:pos x="450" y="66"/>
                      </a:cxn>
                      <a:cxn ang="0">
                        <a:pos x="396" y="32"/>
                      </a:cxn>
                      <a:cxn ang="0">
                        <a:pos x="328" y="10"/>
                      </a:cxn>
                      <a:cxn ang="0">
                        <a:pos x="254" y="0"/>
                      </a:cxn>
                      <a:cxn ang="0">
                        <a:pos x="202" y="4"/>
                      </a:cxn>
                      <a:cxn ang="0">
                        <a:pos x="132" y="22"/>
                      </a:cxn>
                      <a:cxn ang="0">
                        <a:pos x="74" y="54"/>
                      </a:cxn>
                      <a:cxn ang="0">
                        <a:pos x="30" y="96"/>
                      </a:cxn>
                      <a:cxn ang="0">
                        <a:pos x="6" y="146"/>
                      </a:cxn>
                      <a:cxn ang="0">
                        <a:pos x="0" y="182"/>
                      </a:cxn>
                      <a:cxn ang="0">
                        <a:pos x="34" y="198"/>
                      </a:cxn>
                      <a:cxn ang="0">
                        <a:pos x="84" y="196"/>
                      </a:cxn>
                      <a:cxn ang="0">
                        <a:pos x="136" y="206"/>
                      </a:cxn>
                      <a:cxn ang="0">
                        <a:pos x="180" y="224"/>
                      </a:cxn>
                      <a:cxn ang="0">
                        <a:pos x="214" y="252"/>
                      </a:cxn>
                      <a:cxn ang="0">
                        <a:pos x="236" y="284"/>
                      </a:cxn>
                      <a:cxn ang="0">
                        <a:pos x="244" y="322"/>
                      </a:cxn>
                      <a:cxn ang="0">
                        <a:pos x="242" y="344"/>
                      </a:cxn>
                      <a:cxn ang="0">
                        <a:pos x="266" y="364"/>
                      </a:cxn>
                      <a:cxn ang="0">
                        <a:pos x="258" y="466"/>
                      </a:cxn>
                      <a:cxn ang="0">
                        <a:pos x="424" y="316"/>
                      </a:cxn>
                      <a:cxn ang="0">
                        <a:pos x="458" y="290"/>
                      </a:cxn>
                      <a:cxn ang="0">
                        <a:pos x="494" y="240"/>
                      </a:cxn>
                      <a:cxn ang="0">
                        <a:pos x="506" y="182"/>
                      </a:cxn>
                      <a:cxn ang="0">
                        <a:pos x="154" y="202"/>
                      </a:cxn>
                      <a:cxn ang="0">
                        <a:pos x="130" y="192"/>
                      </a:cxn>
                      <a:cxn ang="0">
                        <a:pos x="120" y="170"/>
                      </a:cxn>
                      <a:cxn ang="0">
                        <a:pos x="122" y="158"/>
                      </a:cxn>
                      <a:cxn ang="0">
                        <a:pos x="140" y="142"/>
                      </a:cxn>
                      <a:cxn ang="0">
                        <a:pos x="154" y="140"/>
                      </a:cxn>
                      <a:cxn ang="0">
                        <a:pos x="176" y="148"/>
                      </a:cxn>
                      <a:cxn ang="0">
                        <a:pos x="186" y="164"/>
                      </a:cxn>
                      <a:cxn ang="0">
                        <a:pos x="186" y="176"/>
                      </a:cxn>
                      <a:cxn ang="0">
                        <a:pos x="176" y="192"/>
                      </a:cxn>
                      <a:cxn ang="0">
                        <a:pos x="154" y="202"/>
                      </a:cxn>
                      <a:cxn ang="0">
                        <a:pos x="254" y="202"/>
                      </a:cxn>
                      <a:cxn ang="0">
                        <a:pos x="232" y="192"/>
                      </a:cxn>
                      <a:cxn ang="0">
                        <a:pos x="222" y="176"/>
                      </a:cxn>
                      <a:cxn ang="0">
                        <a:pos x="222" y="164"/>
                      </a:cxn>
                      <a:cxn ang="0">
                        <a:pos x="232" y="148"/>
                      </a:cxn>
                      <a:cxn ang="0">
                        <a:pos x="254" y="140"/>
                      </a:cxn>
                      <a:cxn ang="0">
                        <a:pos x="268" y="142"/>
                      </a:cxn>
                      <a:cxn ang="0">
                        <a:pos x="286" y="158"/>
                      </a:cxn>
                      <a:cxn ang="0">
                        <a:pos x="288" y="170"/>
                      </a:cxn>
                      <a:cxn ang="0">
                        <a:pos x="282" y="188"/>
                      </a:cxn>
                      <a:cxn ang="0">
                        <a:pos x="262" y="200"/>
                      </a:cxn>
                      <a:cxn ang="0">
                        <a:pos x="360" y="202"/>
                      </a:cxn>
                      <a:cxn ang="0">
                        <a:pos x="348" y="198"/>
                      </a:cxn>
                      <a:cxn ang="0">
                        <a:pos x="328" y="176"/>
                      </a:cxn>
                      <a:cxn ang="0">
                        <a:pos x="328" y="164"/>
                      </a:cxn>
                      <a:cxn ang="0">
                        <a:pos x="336" y="148"/>
                      </a:cxn>
                      <a:cxn ang="0">
                        <a:pos x="360" y="140"/>
                      </a:cxn>
                      <a:cxn ang="0">
                        <a:pos x="372" y="142"/>
                      </a:cxn>
                      <a:cxn ang="0">
                        <a:pos x="390" y="158"/>
                      </a:cxn>
                      <a:cxn ang="0">
                        <a:pos x="392" y="170"/>
                      </a:cxn>
                      <a:cxn ang="0">
                        <a:pos x="384" y="192"/>
                      </a:cxn>
                      <a:cxn ang="0">
                        <a:pos x="360" y="202"/>
                      </a:cxn>
                    </a:cxnLst>
                    <a:rect l="0" t="0" r="r" b="b"/>
                    <a:pathLst>
                      <a:path w="506" h="466">
                        <a:moveTo>
                          <a:pt x="506" y="182"/>
                        </a:moveTo>
                        <a:lnTo>
                          <a:pt x="506" y="182"/>
                        </a:lnTo>
                        <a:lnTo>
                          <a:pt x="506" y="164"/>
                        </a:lnTo>
                        <a:lnTo>
                          <a:pt x="502" y="146"/>
                        </a:lnTo>
                        <a:lnTo>
                          <a:pt x="496" y="128"/>
                        </a:lnTo>
                        <a:lnTo>
                          <a:pt x="488" y="112"/>
                        </a:lnTo>
                        <a:lnTo>
                          <a:pt x="476" y="96"/>
                        </a:lnTo>
                        <a:lnTo>
                          <a:pt x="464" y="80"/>
                        </a:lnTo>
                        <a:lnTo>
                          <a:pt x="450" y="66"/>
                        </a:lnTo>
                        <a:lnTo>
                          <a:pt x="432" y="54"/>
                        </a:lnTo>
                        <a:lnTo>
                          <a:pt x="414" y="42"/>
                        </a:lnTo>
                        <a:lnTo>
                          <a:pt x="396" y="32"/>
                        </a:lnTo>
                        <a:lnTo>
                          <a:pt x="374" y="22"/>
                        </a:lnTo>
                        <a:lnTo>
                          <a:pt x="352" y="16"/>
                        </a:lnTo>
                        <a:lnTo>
                          <a:pt x="328" y="10"/>
                        </a:lnTo>
                        <a:lnTo>
                          <a:pt x="304" y="4"/>
                        </a:lnTo>
                        <a:lnTo>
                          <a:pt x="280" y="2"/>
                        </a:lnTo>
                        <a:lnTo>
                          <a:pt x="254" y="0"/>
                        </a:lnTo>
                        <a:lnTo>
                          <a:pt x="254" y="0"/>
                        </a:lnTo>
                        <a:lnTo>
                          <a:pt x="228" y="2"/>
                        </a:lnTo>
                        <a:lnTo>
                          <a:pt x="202" y="4"/>
                        </a:lnTo>
                        <a:lnTo>
                          <a:pt x="178" y="10"/>
                        </a:lnTo>
                        <a:lnTo>
                          <a:pt x="154" y="16"/>
                        </a:lnTo>
                        <a:lnTo>
                          <a:pt x="132" y="22"/>
                        </a:lnTo>
                        <a:lnTo>
                          <a:pt x="112" y="32"/>
                        </a:lnTo>
                        <a:lnTo>
                          <a:pt x="92" y="42"/>
                        </a:lnTo>
                        <a:lnTo>
                          <a:pt x="74" y="54"/>
                        </a:lnTo>
                        <a:lnTo>
                          <a:pt x="58" y="66"/>
                        </a:lnTo>
                        <a:lnTo>
                          <a:pt x="44" y="80"/>
                        </a:lnTo>
                        <a:lnTo>
                          <a:pt x="30" y="96"/>
                        </a:lnTo>
                        <a:lnTo>
                          <a:pt x="20" y="112"/>
                        </a:lnTo>
                        <a:lnTo>
                          <a:pt x="12" y="128"/>
                        </a:lnTo>
                        <a:lnTo>
                          <a:pt x="6" y="146"/>
                        </a:lnTo>
                        <a:lnTo>
                          <a:pt x="2" y="164"/>
                        </a:lnTo>
                        <a:lnTo>
                          <a:pt x="0" y="182"/>
                        </a:lnTo>
                        <a:lnTo>
                          <a:pt x="0" y="182"/>
                        </a:lnTo>
                        <a:lnTo>
                          <a:pt x="2" y="204"/>
                        </a:lnTo>
                        <a:lnTo>
                          <a:pt x="2" y="204"/>
                        </a:lnTo>
                        <a:lnTo>
                          <a:pt x="34" y="198"/>
                        </a:lnTo>
                        <a:lnTo>
                          <a:pt x="66" y="196"/>
                        </a:lnTo>
                        <a:lnTo>
                          <a:pt x="66" y="196"/>
                        </a:lnTo>
                        <a:lnTo>
                          <a:pt x="84" y="196"/>
                        </a:lnTo>
                        <a:lnTo>
                          <a:pt x="102" y="198"/>
                        </a:lnTo>
                        <a:lnTo>
                          <a:pt x="120" y="202"/>
                        </a:lnTo>
                        <a:lnTo>
                          <a:pt x="136" y="206"/>
                        </a:lnTo>
                        <a:lnTo>
                          <a:pt x="152" y="212"/>
                        </a:lnTo>
                        <a:lnTo>
                          <a:pt x="166" y="218"/>
                        </a:lnTo>
                        <a:lnTo>
                          <a:pt x="180" y="224"/>
                        </a:lnTo>
                        <a:lnTo>
                          <a:pt x="192" y="234"/>
                        </a:lnTo>
                        <a:lnTo>
                          <a:pt x="204" y="242"/>
                        </a:lnTo>
                        <a:lnTo>
                          <a:pt x="214" y="252"/>
                        </a:lnTo>
                        <a:lnTo>
                          <a:pt x="222" y="262"/>
                        </a:lnTo>
                        <a:lnTo>
                          <a:pt x="230" y="274"/>
                        </a:lnTo>
                        <a:lnTo>
                          <a:pt x="236" y="284"/>
                        </a:lnTo>
                        <a:lnTo>
                          <a:pt x="240" y="298"/>
                        </a:lnTo>
                        <a:lnTo>
                          <a:pt x="242" y="310"/>
                        </a:lnTo>
                        <a:lnTo>
                          <a:pt x="244" y="322"/>
                        </a:lnTo>
                        <a:lnTo>
                          <a:pt x="244" y="322"/>
                        </a:lnTo>
                        <a:lnTo>
                          <a:pt x="244" y="334"/>
                        </a:lnTo>
                        <a:lnTo>
                          <a:pt x="242" y="344"/>
                        </a:lnTo>
                        <a:lnTo>
                          <a:pt x="234" y="364"/>
                        </a:lnTo>
                        <a:lnTo>
                          <a:pt x="234" y="364"/>
                        </a:lnTo>
                        <a:lnTo>
                          <a:pt x="266" y="364"/>
                        </a:lnTo>
                        <a:lnTo>
                          <a:pt x="298" y="360"/>
                        </a:lnTo>
                        <a:lnTo>
                          <a:pt x="330" y="356"/>
                        </a:lnTo>
                        <a:lnTo>
                          <a:pt x="258" y="466"/>
                        </a:lnTo>
                        <a:lnTo>
                          <a:pt x="428" y="314"/>
                        </a:lnTo>
                        <a:lnTo>
                          <a:pt x="428" y="314"/>
                        </a:lnTo>
                        <a:lnTo>
                          <a:pt x="424" y="316"/>
                        </a:lnTo>
                        <a:lnTo>
                          <a:pt x="424" y="316"/>
                        </a:lnTo>
                        <a:lnTo>
                          <a:pt x="442" y="304"/>
                        </a:lnTo>
                        <a:lnTo>
                          <a:pt x="458" y="290"/>
                        </a:lnTo>
                        <a:lnTo>
                          <a:pt x="472" y="274"/>
                        </a:lnTo>
                        <a:lnTo>
                          <a:pt x="484" y="258"/>
                        </a:lnTo>
                        <a:lnTo>
                          <a:pt x="494" y="240"/>
                        </a:lnTo>
                        <a:lnTo>
                          <a:pt x="502" y="222"/>
                        </a:lnTo>
                        <a:lnTo>
                          <a:pt x="506" y="202"/>
                        </a:lnTo>
                        <a:lnTo>
                          <a:pt x="506" y="182"/>
                        </a:lnTo>
                        <a:lnTo>
                          <a:pt x="506" y="182"/>
                        </a:lnTo>
                        <a:close/>
                        <a:moveTo>
                          <a:pt x="154" y="202"/>
                        </a:moveTo>
                        <a:lnTo>
                          <a:pt x="154" y="202"/>
                        </a:lnTo>
                        <a:lnTo>
                          <a:pt x="146" y="200"/>
                        </a:lnTo>
                        <a:lnTo>
                          <a:pt x="140" y="198"/>
                        </a:lnTo>
                        <a:lnTo>
                          <a:pt x="130" y="192"/>
                        </a:lnTo>
                        <a:lnTo>
                          <a:pt x="122" y="182"/>
                        </a:lnTo>
                        <a:lnTo>
                          <a:pt x="120" y="176"/>
                        </a:lnTo>
                        <a:lnTo>
                          <a:pt x="120" y="170"/>
                        </a:lnTo>
                        <a:lnTo>
                          <a:pt x="120" y="170"/>
                        </a:lnTo>
                        <a:lnTo>
                          <a:pt x="120" y="164"/>
                        </a:lnTo>
                        <a:lnTo>
                          <a:pt x="122" y="158"/>
                        </a:lnTo>
                        <a:lnTo>
                          <a:pt x="126" y="154"/>
                        </a:lnTo>
                        <a:lnTo>
                          <a:pt x="130" y="148"/>
                        </a:lnTo>
                        <a:lnTo>
                          <a:pt x="140" y="142"/>
                        </a:lnTo>
                        <a:lnTo>
                          <a:pt x="146" y="140"/>
                        </a:lnTo>
                        <a:lnTo>
                          <a:pt x="154" y="140"/>
                        </a:lnTo>
                        <a:lnTo>
                          <a:pt x="154" y="140"/>
                        </a:lnTo>
                        <a:lnTo>
                          <a:pt x="160" y="140"/>
                        </a:lnTo>
                        <a:lnTo>
                          <a:pt x="166" y="142"/>
                        </a:lnTo>
                        <a:lnTo>
                          <a:pt x="176" y="148"/>
                        </a:lnTo>
                        <a:lnTo>
                          <a:pt x="180" y="154"/>
                        </a:lnTo>
                        <a:lnTo>
                          <a:pt x="184" y="158"/>
                        </a:lnTo>
                        <a:lnTo>
                          <a:pt x="186" y="164"/>
                        </a:lnTo>
                        <a:lnTo>
                          <a:pt x="186" y="170"/>
                        </a:lnTo>
                        <a:lnTo>
                          <a:pt x="186" y="170"/>
                        </a:lnTo>
                        <a:lnTo>
                          <a:pt x="186" y="176"/>
                        </a:lnTo>
                        <a:lnTo>
                          <a:pt x="184" y="182"/>
                        </a:lnTo>
                        <a:lnTo>
                          <a:pt x="180" y="188"/>
                        </a:lnTo>
                        <a:lnTo>
                          <a:pt x="176" y="192"/>
                        </a:lnTo>
                        <a:lnTo>
                          <a:pt x="166" y="198"/>
                        </a:lnTo>
                        <a:lnTo>
                          <a:pt x="160" y="200"/>
                        </a:lnTo>
                        <a:lnTo>
                          <a:pt x="154" y="202"/>
                        </a:lnTo>
                        <a:lnTo>
                          <a:pt x="154" y="202"/>
                        </a:lnTo>
                        <a:close/>
                        <a:moveTo>
                          <a:pt x="254" y="202"/>
                        </a:moveTo>
                        <a:lnTo>
                          <a:pt x="254" y="202"/>
                        </a:lnTo>
                        <a:lnTo>
                          <a:pt x="248" y="200"/>
                        </a:lnTo>
                        <a:lnTo>
                          <a:pt x="242" y="198"/>
                        </a:lnTo>
                        <a:lnTo>
                          <a:pt x="232" y="192"/>
                        </a:lnTo>
                        <a:lnTo>
                          <a:pt x="228" y="188"/>
                        </a:lnTo>
                        <a:lnTo>
                          <a:pt x="224" y="182"/>
                        </a:lnTo>
                        <a:lnTo>
                          <a:pt x="222" y="176"/>
                        </a:lnTo>
                        <a:lnTo>
                          <a:pt x="222" y="170"/>
                        </a:lnTo>
                        <a:lnTo>
                          <a:pt x="222" y="170"/>
                        </a:lnTo>
                        <a:lnTo>
                          <a:pt x="222" y="164"/>
                        </a:lnTo>
                        <a:lnTo>
                          <a:pt x="224" y="158"/>
                        </a:lnTo>
                        <a:lnTo>
                          <a:pt x="228" y="154"/>
                        </a:lnTo>
                        <a:lnTo>
                          <a:pt x="232" y="148"/>
                        </a:lnTo>
                        <a:lnTo>
                          <a:pt x="242" y="142"/>
                        </a:lnTo>
                        <a:lnTo>
                          <a:pt x="248" y="140"/>
                        </a:lnTo>
                        <a:lnTo>
                          <a:pt x="254" y="140"/>
                        </a:lnTo>
                        <a:lnTo>
                          <a:pt x="254" y="140"/>
                        </a:lnTo>
                        <a:lnTo>
                          <a:pt x="262" y="140"/>
                        </a:lnTo>
                        <a:lnTo>
                          <a:pt x="268" y="142"/>
                        </a:lnTo>
                        <a:lnTo>
                          <a:pt x="278" y="148"/>
                        </a:lnTo>
                        <a:lnTo>
                          <a:pt x="282" y="154"/>
                        </a:lnTo>
                        <a:lnTo>
                          <a:pt x="286" y="158"/>
                        </a:lnTo>
                        <a:lnTo>
                          <a:pt x="288" y="164"/>
                        </a:lnTo>
                        <a:lnTo>
                          <a:pt x="288" y="170"/>
                        </a:lnTo>
                        <a:lnTo>
                          <a:pt x="288" y="170"/>
                        </a:lnTo>
                        <a:lnTo>
                          <a:pt x="288" y="176"/>
                        </a:lnTo>
                        <a:lnTo>
                          <a:pt x="286" y="182"/>
                        </a:lnTo>
                        <a:lnTo>
                          <a:pt x="282" y="188"/>
                        </a:lnTo>
                        <a:lnTo>
                          <a:pt x="278" y="192"/>
                        </a:lnTo>
                        <a:lnTo>
                          <a:pt x="268" y="198"/>
                        </a:lnTo>
                        <a:lnTo>
                          <a:pt x="262" y="200"/>
                        </a:lnTo>
                        <a:lnTo>
                          <a:pt x="254" y="202"/>
                        </a:lnTo>
                        <a:lnTo>
                          <a:pt x="254" y="202"/>
                        </a:lnTo>
                        <a:close/>
                        <a:moveTo>
                          <a:pt x="360" y="202"/>
                        </a:moveTo>
                        <a:lnTo>
                          <a:pt x="360" y="202"/>
                        </a:lnTo>
                        <a:lnTo>
                          <a:pt x="354" y="200"/>
                        </a:lnTo>
                        <a:lnTo>
                          <a:pt x="348" y="198"/>
                        </a:lnTo>
                        <a:lnTo>
                          <a:pt x="336" y="192"/>
                        </a:lnTo>
                        <a:lnTo>
                          <a:pt x="330" y="182"/>
                        </a:lnTo>
                        <a:lnTo>
                          <a:pt x="328" y="176"/>
                        </a:lnTo>
                        <a:lnTo>
                          <a:pt x="328" y="170"/>
                        </a:lnTo>
                        <a:lnTo>
                          <a:pt x="328" y="170"/>
                        </a:lnTo>
                        <a:lnTo>
                          <a:pt x="328" y="164"/>
                        </a:lnTo>
                        <a:lnTo>
                          <a:pt x="330" y="158"/>
                        </a:lnTo>
                        <a:lnTo>
                          <a:pt x="332" y="154"/>
                        </a:lnTo>
                        <a:lnTo>
                          <a:pt x="336" y="148"/>
                        </a:lnTo>
                        <a:lnTo>
                          <a:pt x="348" y="142"/>
                        </a:lnTo>
                        <a:lnTo>
                          <a:pt x="354" y="140"/>
                        </a:lnTo>
                        <a:lnTo>
                          <a:pt x="360" y="140"/>
                        </a:lnTo>
                        <a:lnTo>
                          <a:pt x="360" y="140"/>
                        </a:lnTo>
                        <a:lnTo>
                          <a:pt x="366" y="140"/>
                        </a:lnTo>
                        <a:lnTo>
                          <a:pt x="372" y="142"/>
                        </a:lnTo>
                        <a:lnTo>
                          <a:pt x="384" y="148"/>
                        </a:lnTo>
                        <a:lnTo>
                          <a:pt x="388" y="154"/>
                        </a:lnTo>
                        <a:lnTo>
                          <a:pt x="390" y="158"/>
                        </a:lnTo>
                        <a:lnTo>
                          <a:pt x="392" y="164"/>
                        </a:lnTo>
                        <a:lnTo>
                          <a:pt x="392" y="170"/>
                        </a:lnTo>
                        <a:lnTo>
                          <a:pt x="392" y="170"/>
                        </a:lnTo>
                        <a:lnTo>
                          <a:pt x="392" y="176"/>
                        </a:lnTo>
                        <a:lnTo>
                          <a:pt x="390" y="182"/>
                        </a:lnTo>
                        <a:lnTo>
                          <a:pt x="384" y="192"/>
                        </a:lnTo>
                        <a:lnTo>
                          <a:pt x="372" y="198"/>
                        </a:lnTo>
                        <a:lnTo>
                          <a:pt x="366" y="200"/>
                        </a:lnTo>
                        <a:lnTo>
                          <a:pt x="360" y="202"/>
                        </a:lnTo>
                        <a:lnTo>
                          <a:pt x="360" y="202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algn="l" defTabSz="914400" rtl="0" eaLnBrk="1" latinLnBrk="1" hangingPunct="1"/>
                    <a:endParaRPr lang="ko-KR" altLang="en-US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1163262" y="3138685"/>
              <a:ext cx="1035351" cy="401328"/>
            </a:xfrm>
            <a:custGeom>
              <a:avLst/>
              <a:gdLst/>
              <a:ahLst/>
              <a:cxnLst>
                <a:cxn ang="0">
                  <a:pos x="42" y="327"/>
                </a:cxn>
                <a:cxn ang="0">
                  <a:pos x="80" y="345"/>
                </a:cxn>
                <a:cxn ang="0">
                  <a:pos x="121" y="359"/>
                </a:cxn>
                <a:cxn ang="0">
                  <a:pos x="176" y="372"/>
                </a:cxn>
                <a:cxn ang="0">
                  <a:pos x="240" y="377"/>
                </a:cxn>
                <a:cxn ang="0">
                  <a:pos x="308" y="370"/>
                </a:cxn>
                <a:cxn ang="0">
                  <a:pos x="345" y="361"/>
                </a:cxn>
                <a:cxn ang="0">
                  <a:pos x="382" y="346"/>
                </a:cxn>
                <a:cxn ang="0">
                  <a:pos x="417" y="327"/>
                </a:cxn>
                <a:cxn ang="0">
                  <a:pos x="454" y="302"/>
                </a:cxn>
                <a:cxn ang="0">
                  <a:pos x="497" y="268"/>
                </a:cxn>
                <a:cxn ang="0">
                  <a:pos x="526" y="249"/>
                </a:cxn>
                <a:cxn ang="0">
                  <a:pos x="548" y="241"/>
                </a:cxn>
                <a:cxn ang="0">
                  <a:pos x="580" y="247"/>
                </a:cxn>
                <a:cxn ang="0">
                  <a:pos x="1002" y="423"/>
                </a:cxn>
                <a:cxn ang="0">
                  <a:pos x="1021" y="426"/>
                </a:cxn>
                <a:cxn ang="0">
                  <a:pos x="1040" y="424"/>
                </a:cxn>
                <a:cxn ang="0">
                  <a:pos x="1054" y="416"/>
                </a:cxn>
                <a:cxn ang="0">
                  <a:pos x="1067" y="405"/>
                </a:cxn>
                <a:cxn ang="0">
                  <a:pos x="1081" y="386"/>
                </a:cxn>
                <a:cxn ang="0">
                  <a:pos x="1088" y="373"/>
                </a:cxn>
                <a:cxn ang="0">
                  <a:pos x="1096" y="353"/>
                </a:cxn>
                <a:cxn ang="0">
                  <a:pos x="1099" y="322"/>
                </a:cxn>
                <a:cxn ang="0">
                  <a:pos x="1096" y="305"/>
                </a:cxn>
                <a:cxn ang="0">
                  <a:pos x="1086" y="289"/>
                </a:cxn>
                <a:cxn ang="0">
                  <a:pos x="1072" y="273"/>
                </a:cxn>
                <a:cxn ang="0">
                  <a:pos x="425" y="3"/>
                </a:cxn>
                <a:cxn ang="0">
                  <a:pos x="401" y="0"/>
                </a:cxn>
                <a:cxn ang="0">
                  <a:pos x="371" y="2"/>
                </a:cxn>
                <a:cxn ang="0">
                  <a:pos x="329" y="10"/>
                </a:cxn>
                <a:cxn ang="0">
                  <a:pos x="275" y="27"/>
                </a:cxn>
                <a:cxn ang="0">
                  <a:pos x="208" y="61"/>
                </a:cxn>
                <a:cxn ang="0">
                  <a:pos x="128" y="110"/>
                </a:cxn>
                <a:cxn ang="0">
                  <a:pos x="35" y="182"/>
                </a:cxn>
                <a:cxn ang="0">
                  <a:pos x="32" y="185"/>
                </a:cxn>
                <a:cxn ang="0">
                  <a:pos x="13" y="209"/>
                </a:cxn>
                <a:cxn ang="0">
                  <a:pos x="5" y="228"/>
                </a:cxn>
                <a:cxn ang="0">
                  <a:pos x="0" y="250"/>
                </a:cxn>
                <a:cxn ang="0">
                  <a:pos x="2" y="274"/>
                </a:cxn>
                <a:cxn ang="0">
                  <a:pos x="14" y="300"/>
                </a:cxn>
                <a:cxn ang="0">
                  <a:pos x="42" y="327"/>
                </a:cxn>
              </a:cxnLst>
              <a:rect l="0" t="0" r="r" b="b"/>
              <a:pathLst>
                <a:path w="1099" h="426">
                  <a:moveTo>
                    <a:pt x="42" y="327"/>
                  </a:moveTo>
                  <a:lnTo>
                    <a:pt x="42" y="327"/>
                  </a:lnTo>
                  <a:lnTo>
                    <a:pt x="51" y="332"/>
                  </a:lnTo>
                  <a:lnTo>
                    <a:pt x="80" y="345"/>
                  </a:lnTo>
                  <a:lnTo>
                    <a:pt x="99" y="353"/>
                  </a:lnTo>
                  <a:lnTo>
                    <a:pt x="121" y="359"/>
                  </a:lnTo>
                  <a:lnTo>
                    <a:pt x="149" y="367"/>
                  </a:lnTo>
                  <a:lnTo>
                    <a:pt x="176" y="372"/>
                  </a:lnTo>
                  <a:lnTo>
                    <a:pt x="208" y="375"/>
                  </a:lnTo>
                  <a:lnTo>
                    <a:pt x="240" y="377"/>
                  </a:lnTo>
                  <a:lnTo>
                    <a:pt x="273" y="375"/>
                  </a:lnTo>
                  <a:lnTo>
                    <a:pt x="308" y="370"/>
                  </a:lnTo>
                  <a:lnTo>
                    <a:pt x="327" y="365"/>
                  </a:lnTo>
                  <a:lnTo>
                    <a:pt x="345" y="361"/>
                  </a:lnTo>
                  <a:lnTo>
                    <a:pt x="363" y="354"/>
                  </a:lnTo>
                  <a:lnTo>
                    <a:pt x="382" y="346"/>
                  </a:lnTo>
                  <a:lnTo>
                    <a:pt x="399" y="338"/>
                  </a:lnTo>
                  <a:lnTo>
                    <a:pt x="417" y="327"/>
                  </a:lnTo>
                  <a:lnTo>
                    <a:pt x="436" y="314"/>
                  </a:lnTo>
                  <a:lnTo>
                    <a:pt x="454" y="302"/>
                  </a:lnTo>
                  <a:lnTo>
                    <a:pt x="454" y="302"/>
                  </a:lnTo>
                  <a:lnTo>
                    <a:pt x="497" y="268"/>
                  </a:lnTo>
                  <a:lnTo>
                    <a:pt x="513" y="257"/>
                  </a:lnTo>
                  <a:lnTo>
                    <a:pt x="526" y="249"/>
                  </a:lnTo>
                  <a:lnTo>
                    <a:pt x="537" y="243"/>
                  </a:lnTo>
                  <a:lnTo>
                    <a:pt x="548" y="241"/>
                  </a:lnTo>
                  <a:lnTo>
                    <a:pt x="562" y="243"/>
                  </a:lnTo>
                  <a:lnTo>
                    <a:pt x="580" y="247"/>
                  </a:lnTo>
                  <a:lnTo>
                    <a:pt x="1002" y="423"/>
                  </a:lnTo>
                  <a:lnTo>
                    <a:pt x="1002" y="423"/>
                  </a:lnTo>
                  <a:lnTo>
                    <a:pt x="1011" y="426"/>
                  </a:lnTo>
                  <a:lnTo>
                    <a:pt x="1021" y="426"/>
                  </a:lnTo>
                  <a:lnTo>
                    <a:pt x="1034" y="426"/>
                  </a:lnTo>
                  <a:lnTo>
                    <a:pt x="1040" y="424"/>
                  </a:lnTo>
                  <a:lnTo>
                    <a:pt x="1046" y="421"/>
                  </a:lnTo>
                  <a:lnTo>
                    <a:pt x="1054" y="416"/>
                  </a:lnTo>
                  <a:lnTo>
                    <a:pt x="1061" y="412"/>
                  </a:lnTo>
                  <a:lnTo>
                    <a:pt x="1067" y="405"/>
                  </a:lnTo>
                  <a:lnTo>
                    <a:pt x="1075" y="397"/>
                  </a:lnTo>
                  <a:lnTo>
                    <a:pt x="1081" y="386"/>
                  </a:lnTo>
                  <a:lnTo>
                    <a:pt x="1088" y="373"/>
                  </a:lnTo>
                  <a:lnTo>
                    <a:pt x="1088" y="373"/>
                  </a:lnTo>
                  <a:lnTo>
                    <a:pt x="1091" y="364"/>
                  </a:lnTo>
                  <a:lnTo>
                    <a:pt x="1096" y="353"/>
                  </a:lnTo>
                  <a:lnTo>
                    <a:pt x="1097" y="338"/>
                  </a:lnTo>
                  <a:lnTo>
                    <a:pt x="1099" y="322"/>
                  </a:lnTo>
                  <a:lnTo>
                    <a:pt x="1097" y="314"/>
                  </a:lnTo>
                  <a:lnTo>
                    <a:pt x="1096" y="305"/>
                  </a:lnTo>
                  <a:lnTo>
                    <a:pt x="1091" y="297"/>
                  </a:lnTo>
                  <a:lnTo>
                    <a:pt x="1086" y="289"/>
                  </a:lnTo>
                  <a:lnTo>
                    <a:pt x="1080" y="281"/>
                  </a:lnTo>
                  <a:lnTo>
                    <a:pt x="1072" y="273"/>
                  </a:lnTo>
                  <a:lnTo>
                    <a:pt x="425" y="3"/>
                  </a:lnTo>
                  <a:lnTo>
                    <a:pt x="425" y="3"/>
                  </a:lnTo>
                  <a:lnTo>
                    <a:pt x="419" y="2"/>
                  </a:lnTo>
                  <a:lnTo>
                    <a:pt x="401" y="0"/>
                  </a:lnTo>
                  <a:lnTo>
                    <a:pt x="388" y="0"/>
                  </a:lnTo>
                  <a:lnTo>
                    <a:pt x="371" y="2"/>
                  </a:lnTo>
                  <a:lnTo>
                    <a:pt x="351" y="5"/>
                  </a:lnTo>
                  <a:lnTo>
                    <a:pt x="329" y="10"/>
                  </a:lnTo>
                  <a:lnTo>
                    <a:pt x="304" y="18"/>
                  </a:lnTo>
                  <a:lnTo>
                    <a:pt x="275" y="27"/>
                  </a:lnTo>
                  <a:lnTo>
                    <a:pt x="243" y="41"/>
                  </a:lnTo>
                  <a:lnTo>
                    <a:pt x="208" y="61"/>
                  </a:lnTo>
                  <a:lnTo>
                    <a:pt x="169" y="83"/>
                  </a:lnTo>
                  <a:lnTo>
                    <a:pt x="128" y="110"/>
                  </a:lnTo>
                  <a:lnTo>
                    <a:pt x="83" y="144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2" y="185"/>
                  </a:lnTo>
                  <a:lnTo>
                    <a:pt x="24" y="195"/>
                  </a:lnTo>
                  <a:lnTo>
                    <a:pt x="13" y="209"/>
                  </a:lnTo>
                  <a:lnTo>
                    <a:pt x="8" y="219"/>
                  </a:lnTo>
                  <a:lnTo>
                    <a:pt x="5" y="228"/>
                  </a:lnTo>
                  <a:lnTo>
                    <a:pt x="2" y="239"/>
                  </a:lnTo>
                  <a:lnTo>
                    <a:pt x="0" y="250"/>
                  </a:lnTo>
                  <a:lnTo>
                    <a:pt x="0" y="262"/>
                  </a:lnTo>
                  <a:lnTo>
                    <a:pt x="2" y="274"/>
                  </a:lnTo>
                  <a:lnTo>
                    <a:pt x="6" y="287"/>
                  </a:lnTo>
                  <a:lnTo>
                    <a:pt x="14" y="300"/>
                  </a:lnTo>
                  <a:lnTo>
                    <a:pt x="27" y="314"/>
                  </a:lnTo>
                  <a:lnTo>
                    <a:pt x="42" y="327"/>
                  </a:lnTo>
                  <a:lnTo>
                    <a:pt x="42" y="327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1826910" y="3660755"/>
              <a:ext cx="813815" cy="802367"/>
              <a:chOff x="1636600" y="2625332"/>
              <a:chExt cx="813815" cy="802367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 rot="1399489">
                <a:off x="2038789" y="2625332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 rot="1466257">
                <a:off x="2000872" y="2864185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 rot="1264561">
                <a:off x="1816380" y="3041316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>
              <a:xfrm rot="1264561">
                <a:off x="1636600" y="3218298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85" y="1574950"/>
            <a:ext cx="4554995" cy="3677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문자열에서 </a:t>
            </a:r>
            <a:r>
              <a:rPr lang="ko-KR" altLang="en-US" dirty="0" err="1"/>
              <a:t>구분자</a:t>
            </a:r>
            <a:r>
              <a:rPr lang="en-US" altLang="ko-KR" dirty="0"/>
              <a:t>(delimiter)</a:t>
            </a:r>
            <a:r>
              <a:rPr lang="ko-KR" altLang="en-US" dirty="0"/>
              <a:t>인 문자를 여러 개 지정하여 토큰을 추출하는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첫 </a:t>
            </a:r>
            <a:r>
              <a:rPr lang="ko-KR" altLang="en-US" dirty="0"/>
              <a:t>번째 인자인 </a:t>
            </a:r>
            <a:r>
              <a:rPr lang="en-US" altLang="ko-KR" dirty="0" err="1"/>
              <a:t>str</a:t>
            </a:r>
            <a:r>
              <a:rPr lang="ko-KR" altLang="en-US" dirty="0"/>
              <a:t>은 토큰을 추출할 대상인 </a:t>
            </a:r>
            <a:r>
              <a:rPr lang="ko-KR" altLang="en-US" dirty="0" smtClean="0"/>
              <a:t>문자열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</a:t>
            </a:r>
            <a:r>
              <a:rPr lang="ko-KR" altLang="en-US" dirty="0"/>
              <a:t>번째 </a:t>
            </a:r>
            <a:r>
              <a:rPr lang="ko-KR" altLang="en-US" dirty="0" smtClean="0"/>
              <a:t>인자인 </a:t>
            </a:r>
            <a:r>
              <a:rPr lang="en-US" altLang="ko-KR" dirty="0" err="1" smtClean="0"/>
              <a:t>delim</a:t>
            </a:r>
            <a:r>
              <a:rPr lang="ko-KR" altLang="en-US" dirty="0"/>
              <a:t>은 </a:t>
            </a:r>
            <a:r>
              <a:rPr lang="ko-KR" altLang="en-US" dirty="0" err="1"/>
              <a:t>구분자로</a:t>
            </a:r>
            <a:r>
              <a:rPr lang="ko-KR" altLang="en-US" dirty="0"/>
              <a:t> 문자의 모임인 </a:t>
            </a:r>
            <a:r>
              <a:rPr lang="ko-KR" altLang="en-US" dirty="0" smtClean="0"/>
              <a:t>문자열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첫 </a:t>
            </a:r>
            <a:r>
              <a:rPr lang="ko-KR" altLang="en-US" dirty="0"/>
              <a:t>번째 인자인 </a:t>
            </a:r>
            <a:r>
              <a:rPr lang="en-US" altLang="ko-KR" dirty="0" err="1"/>
              <a:t>str</a:t>
            </a:r>
            <a:r>
              <a:rPr lang="ko-KR" altLang="en-US" dirty="0"/>
              <a:t>은 문자배열에 저장된 </a:t>
            </a:r>
            <a:r>
              <a:rPr lang="ko-KR" altLang="en-US" dirty="0" smtClean="0"/>
              <a:t>문자열을 사용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str</a:t>
            </a:r>
            <a:r>
              <a:rPr lang="ko-KR" altLang="en-US" dirty="0"/>
              <a:t>은 문자열 상수를 </a:t>
            </a:r>
            <a:r>
              <a:rPr lang="ko-KR" altLang="en-US" dirty="0" smtClean="0"/>
              <a:t>사용 불가능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strtok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260" y="5394741"/>
            <a:ext cx="5253833" cy="1349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11" y="2938837"/>
            <a:ext cx="6419864" cy="236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24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 smtClean="0"/>
              <a:t>strtok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0716" y="1711973"/>
            <a:ext cx="251644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문자열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분리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함수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사용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636612" y="2347581"/>
            <a:ext cx="126338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연산자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 &amp;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와 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111" y="31759"/>
            <a:ext cx="5035807" cy="5319410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4" y="1108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95471" y="1324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strtok.c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53763" y="1982290"/>
            <a:ext cx="2594542" cy="797160"/>
            <a:chOff x="5169020" y="1700804"/>
            <a:chExt cx="1863681" cy="921598"/>
          </a:xfrm>
        </p:grpSpPr>
        <p:pic>
          <p:nvPicPr>
            <p:cNvPr id="17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5386066" y="1966185"/>
              <a:ext cx="1440245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함수 </a:t>
              </a:r>
              <a:r>
                <a:rPr kumimoji="0" lang="en-US" altLang="ko-KR" sz="1400" dirty="0" err="1">
                  <a:solidFill>
                    <a:schemeClr val="bg1"/>
                  </a:solidFill>
                  <a:latin typeface="+mj-ea"/>
                  <a:ea typeface="+mj-ea"/>
                </a:rPr>
                <a:t>strtok</a:t>
              </a:r>
              <a:r>
                <a:rPr kumimoji="0" lang="en-US" altLang="ko-KR" sz="1400" dirty="0">
                  <a:solidFill>
                    <a:schemeClr val="bg1"/>
                  </a:solidFill>
                  <a:latin typeface="+mj-ea"/>
                  <a:ea typeface="+mj-ea"/>
                </a:rPr>
                <a:t>()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의 사용방법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15158" y="2566258"/>
            <a:ext cx="3521464" cy="20928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문장 </a:t>
            </a:r>
            <a:r>
              <a:rPr lang="en-US" altLang="ko-KR" sz="1200" dirty="0" err="1">
                <a:latin typeface="+mn-ea"/>
              </a:rPr>
              <a:t>ptoken</a:t>
            </a:r>
            <a:r>
              <a:rPr lang="en-US" altLang="ko-KR" sz="1200" dirty="0">
                <a:latin typeface="+mn-ea"/>
              </a:rPr>
              <a:t> = </a:t>
            </a:r>
            <a:r>
              <a:rPr lang="en-US" altLang="ko-KR" sz="1200" dirty="0" err="1">
                <a:latin typeface="+mn-ea"/>
              </a:rPr>
              <a:t>strtok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str</a:t>
            </a:r>
            <a:r>
              <a:rPr lang="en-US" altLang="ko-KR" sz="1200" dirty="0">
                <a:latin typeface="+mn-ea"/>
              </a:rPr>
              <a:t>, delimiter);</a:t>
            </a:r>
            <a:r>
              <a:rPr lang="ko-KR" altLang="en-US" sz="1200" dirty="0">
                <a:latin typeface="+mn-ea"/>
              </a:rPr>
              <a:t>으로 첫 토큰을 </a:t>
            </a:r>
            <a:r>
              <a:rPr lang="ko-KR" altLang="en-US" sz="1200" dirty="0" smtClean="0">
                <a:latin typeface="+mn-ea"/>
              </a:rPr>
              <a:t>추출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결과를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저장한 </a:t>
            </a:r>
            <a:r>
              <a:rPr lang="en-US" altLang="ko-KR" sz="1200" dirty="0" err="1">
                <a:solidFill>
                  <a:srgbClr val="7030A0"/>
                </a:solidFill>
                <a:latin typeface="+mn-ea"/>
              </a:rPr>
              <a:t>ptoken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이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NULL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이면 더 이상 분리할 토큰이 없는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경우</a:t>
            </a:r>
            <a:endParaRPr lang="en-US" altLang="ko-KR" sz="1200" dirty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계속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토큰을 추출하려면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while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반복으로 추출된 토큰이 있는지를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(</a:t>
            </a:r>
            <a:r>
              <a:rPr lang="en-US" altLang="ko-KR" sz="1200" dirty="0" err="1">
                <a:solidFill>
                  <a:srgbClr val="7030A0"/>
                </a:solidFill>
                <a:latin typeface="+mn-ea"/>
              </a:rPr>
              <a:t>ptoken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 != NULL)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로 검사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NULL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을 첫 번째 인자로 다시 </a:t>
            </a:r>
            <a:r>
              <a:rPr lang="en-US" altLang="ko-KR" sz="1200" dirty="0" err="1">
                <a:solidFill>
                  <a:srgbClr val="7030A0"/>
                </a:solidFill>
                <a:latin typeface="+mn-ea"/>
              </a:rPr>
              <a:t>strtok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(NULL, delimiter)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를 호출하면 그 다음 토큰을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반환</a:t>
            </a:r>
            <a:endParaRPr lang="ko-KR" altLang="en-US" sz="1200" dirty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135269" y="244808"/>
            <a:ext cx="4809652" cy="6224531"/>
            <a:chOff x="4135269" y="117808"/>
            <a:chExt cx="4809652" cy="62245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5269" y="3913703"/>
              <a:ext cx="4809652" cy="242863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5269" y="117808"/>
              <a:ext cx="4809652" cy="3846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99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8571053" cy="167339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strlen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smtClean="0"/>
              <a:t>NULL </a:t>
            </a:r>
            <a:r>
              <a:rPr lang="ko-KR" altLang="en-US" dirty="0"/>
              <a:t>문자를 제외한 문자열 길이를 반환하는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ko-KR" altLang="en-US" dirty="0" smtClean="0"/>
              <a:t>함수 </a:t>
            </a:r>
            <a:r>
              <a:rPr lang="en-US" altLang="ko-KR" dirty="0" err="1"/>
              <a:t>strlwr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인자를 모두 </a:t>
            </a:r>
            <a:r>
              <a:rPr lang="ko-KR" altLang="en-US" dirty="0"/>
              <a:t>소문자로 변환하여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r>
              <a:rPr lang="ko-KR" altLang="en-US" dirty="0" smtClean="0"/>
              <a:t>함수 </a:t>
            </a:r>
            <a:r>
              <a:rPr lang="en-US" altLang="ko-KR" dirty="0" err="1"/>
              <a:t>strupr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인자를 </a:t>
            </a:r>
            <a:r>
              <a:rPr lang="ko-KR" altLang="en-US" dirty="0"/>
              <a:t>모두 대소문자로 변환하여 반환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문자열의 길이와 위치 검색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8" y="2641601"/>
            <a:ext cx="7740182" cy="39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89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3542215" cy="5458162"/>
          </a:xfrm>
        </p:spPr>
        <p:txBody>
          <a:bodyPr>
            <a:normAutofit/>
          </a:bodyPr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memcpy</a:t>
            </a:r>
            <a:r>
              <a:rPr lang="en-US" altLang="ko-KR" dirty="0"/>
              <a:t>()</a:t>
            </a:r>
            <a:r>
              <a:rPr lang="ko-KR" altLang="en-US" dirty="0"/>
              <a:t>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/>
              <a:t>상수를 배열에 저장하여 출력한 후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/>
              <a:t>reverse()</a:t>
            </a:r>
            <a:r>
              <a:rPr lang="ko-KR" altLang="en-US" dirty="0"/>
              <a:t>를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문자열을 </a:t>
            </a:r>
            <a:r>
              <a:rPr lang="ko-KR" altLang="en-US" dirty="0"/>
              <a:t>역순으로 저장한 후 </a:t>
            </a:r>
            <a:r>
              <a:rPr lang="ko-KR" altLang="en-US" dirty="0" smtClean="0"/>
              <a:t>그 </a:t>
            </a:r>
            <a:r>
              <a:rPr lang="ko-KR" altLang="en-US" dirty="0"/>
              <a:t>결과를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문자열 배열을 역순으로 </a:t>
            </a:r>
            <a:r>
              <a:rPr lang="ko-KR" altLang="en-US" dirty="0"/>
              <a:t>저장하는 </a:t>
            </a:r>
            <a:r>
              <a:rPr lang="ko-KR" altLang="en-US" dirty="0" smtClean="0"/>
              <a:t>함수</a:t>
            </a:r>
            <a:endParaRPr lang="en-US" altLang="ko-KR" dirty="0"/>
          </a:p>
          <a:p>
            <a:pPr lvl="1"/>
            <a:r>
              <a:rPr lang="en-US" altLang="ko-KR" dirty="0" smtClean="0"/>
              <a:t>char </a:t>
            </a:r>
            <a:r>
              <a:rPr lang="ko-KR" altLang="en-US" dirty="0" err="1"/>
              <a:t>일차원</a:t>
            </a:r>
            <a:r>
              <a:rPr lang="ko-KR" altLang="en-US" dirty="0"/>
              <a:t> 배열 </a:t>
            </a:r>
            <a:r>
              <a:rPr lang="en-US" altLang="ko-KR" dirty="0"/>
              <a:t>s[50]</a:t>
            </a:r>
            <a:r>
              <a:rPr lang="ko-KR" altLang="en-US" dirty="0"/>
              <a:t>를 선언하여 함수 </a:t>
            </a:r>
            <a:r>
              <a:rPr lang="en-US" altLang="ko-KR" dirty="0" err="1"/>
              <a:t>memcpy</a:t>
            </a:r>
            <a:r>
              <a:rPr lang="en-US" altLang="ko-KR" dirty="0"/>
              <a:t>()</a:t>
            </a:r>
            <a:r>
              <a:rPr lang="ko-KR" altLang="en-US" dirty="0"/>
              <a:t>로 문자열 “</a:t>
            </a:r>
            <a:r>
              <a:rPr lang="en-US" altLang="ko-KR" dirty="0"/>
              <a:t>C Programming!”</a:t>
            </a:r>
            <a:r>
              <a:rPr lang="ko-KR" altLang="en-US" dirty="0"/>
              <a:t>을 저장</a:t>
            </a:r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/>
              <a:t>reverse(char </a:t>
            </a:r>
            <a:r>
              <a:rPr lang="en-US" altLang="ko-KR" dirty="0" err="1"/>
              <a:t>str</a:t>
            </a:r>
            <a:r>
              <a:rPr lang="en-US" altLang="ko-KR" dirty="0"/>
              <a:t>[])</a:t>
            </a:r>
            <a:r>
              <a:rPr lang="ko-KR" altLang="en-US" dirty="0"/>
              <a:t>는 문자열 </a:t>
            </a:r>
            <a:r>
              <a:rPr lang="en-US" altLang="ko-KR" dirty="0" err="1"/>
              <a:t>str</a:t>
            </a:r>
            <a:r>
              <a:rPr lang="ko-KR" altLang="en-US" dirty="0"/>
              <a:t>을 역순으로 다시 저장</a:t>
            </a:r>
          </a:p>
          <a:p>
            <a:r>
              <a:rPr lang="ko-KR" altLang="en-US" dirty="0" smtClean="0"/>
              <a:t>다음 </a:t>
            </a:r>
            <a:r>
              <a:rPr lang="ko-KR" altLang="en-US" dirty="0"/>
              <a:t>결과와 같이 원 문자열과 역순 문자열을 출력</a:t>
            </a:r>
          </a:p>
          <a:p>
            <a:pPr lvl="1"/>
            <a:r>
              <a:rPr lang="en-US" altLang="ko-KR" dirty="0"/>
              <a:t>C Programming!</a:t>
            </a:r>
          </a:p>
          <a:p>
            <a:pPr lvl="1"/>
            <a:r>
              <a:rPr lang="en-US" altLang="ko-KR" dirty="0"/>
              <a:t>!</a:t>
            </a:r>
            <a:r>
              <a:rPr lang="en-US" altLang="ko-KR" dirty="0" err="1"/>
              <a:t>gnimmargorP</a:t>
            </a:r>
            <a:r>
              <a:rPr lang="en-US" altLang="ko-KR" dirty="0"/>
              <a:t> C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7516" y="310038"/>
            <a:ext cx="8007195" cy="408323"/>
          </a:xfrm>
        </p:spPr>
        <p:txBody>
          <a:bodyPr>
            <a:normAutofit/>
          </a:bodyPr>
          <a:lstStyle/>
          <a:p>
            <a:r>
              <a:rPr lang="en-US" altLang="ko-KR" dirty="0"/>
              <a:t>LAB </a:t>
            </a:r>
            <a:r>
              <a:rPr lang="ko-KR" altLang="en-US" dirty="0"/>
              <a:t>문자열을 역순으로 저장하는 함수 </a:t>
            </a:r>
            <a:r>
              <a:rPr lang="en-US" altLang="ko-KR" dirty="0"/>
              <a:t>reverse() </a:t>
            </a:r>
            <a:r>
              <a:rPr lang="ko-KR" altLang="en-US" dirty="0"/>
              <a:t>구현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968512" y="1365956"/>
            <a:ext cx="4932415" cy="4747115"/>
            <a:chOff x="3968512" y="1365956"/>
            <a:chExt cx="4932415" cy="47471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8971" y="4906947"/>
              <a:ext cx="4921956" cy="120612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512" y="1365956"/>
              <a:ext cx="4932415" cy="3610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885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03.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여러 문자열 처리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10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 포인터 배열을 이용하는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</a:t>
            </a:r>
            <a:r>
              <a:rPr lang="ko-KR" altLang="en-US" dirty="0"/>
              <a:t>개의 문자열을 처리하는 하나의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문자 포인터가 </a:t>
            </a:r>
            <a:r>
              <a:rPr lang="ko-KR" altLang="en-US" dirty="0"/>
              <a:t>하나의 문자열을 </a:t>
            </a:r>
            <a:r>
              <a:rPr lang="ko-KR" altLang="en-US" dirty="0" smtClean="0"/>
              <a:t>참조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 </a:t>
            </a:r>
            <a:r>
              <a:rPr lang="ko-KR" altLang="en-US" dirty="0"/>
              <a:t>포인터 배열은 여러 개의 문자열을 </a:t>
            </a:r>
            <a:r>
              <a:rPr lang="ko-KR" altLang="en-US" dirty="0" smtClean="0"/>
              <a:t>참조 가능</a:t>
            </a:r>
            <a:endParaRPr lang="en-US" altLang="ko-KR" dirty="0" smtClean="0"/>
          </a:p>
          <a:p>
            <a:r>
              <a:rPr lang="ko-KR" altLang="en-US" dirty="0" smtClean="0"/>
              <a:t>장 단점</a:t>
            </a:r>
            <a:endParaRPr lang="en-US" altLang="ko-KR" dirty="0"/>
          </a:p>
          <a:p>
            <a:pPr lvl="1"/>
            <a:r>
              <a:rPr lang="ko-KR" altLang="en-US" dirty="0"/>
              <a:t>문자 포인터 배열 이용 방법은 각각의 문자열 저장을 위한 최적의 공간을 </a:t>
            </a:r>
            <a:r>
              <a:rPr lang="ko-KR" altLang="en-US" dirty="0" smtClean="0"/>
              <a:t>사용</a:t>
            </a:r>
            <a:endParaRPr lang="ko-KR" altLang="en-US" dirty="0"/>
          </a:p>
          <a:p>
            <a:pPr lvl="1"/>
            <a:r>
              <a:rPr lang="ko-KR" altLang="en-US" dirty="0" smtClean="0"/>
              <a:t>문자 </a:t>
            </a:r>
            <a:r>
              <a:rPr lang="ko-KR" altLang="en-US" dirty="0"/>
              <a:t>포인터를 사용해서는 문자열 상수의 수정은 </a:t>
            </a:r>
            <a:r>
              <a:rPr lang="ko-KR" altLang="en-US" dirty="0" smtClean="0"/>
              <a:t>불가능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문장 </a:t>
            </a:r>
            <a:r>
              <a:rPr lang="en-US" altLang="ko-KR" dirty="0"/>
              <a:t>pa[0][2</a:t>
            </a:r>
            <a:r>
              <a:rPr lang="en-US" altLang="ko-KR" dirty="0" smtClean="0"/>
              <a:t>] = </a:t>
            </a:r>
            <a:r>
              <a:rPr lang="en-US" altLang="ko-KR" dirty="0"/>
              <a:t>‘v’;</a:t>
            </a:r>
            <a:r>
              <a:rPr lang="ko-KR" altLang="en-US" dirty="0"/>
              <a:t>와 같이 문자열의 수정은 실행오류가 발생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문자 포인터 배열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800" y="3601156"/>
            <a:ext cx="5724638" cy="29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3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이차원 문자 배열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37" y="2895847"/>
            <a:ext cx="6880941" cy="3570259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5" y="990788"/>
            <a:ext cx="8385148" cy="5737390"/>
          </a:xfrm>
        </p:spPr>
        <p:txBody>
          <a:bodyPr>
            <a:normAutofit/>
          </a:bodyPr>
          <a:lstStyle/>
          <a:p>
            <a:r>
              <a:rPr lang="ko-KR" altLang="en-US" dirty="0"/>
              <a:t>여러 개의 문자열을 처리하는 다른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문자의 </a:t>
            </a:r>
            <a:r>
              <a:rPr lang="ko-KR" altLang="en-US" dirty="0"/>
              <a:t>이차원 배열을 이용하는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이차원 </a:t>
            </a:r>
            <a:r>
              <a:rPr lang="ko-KR" altLang="en-US" dirty="0"/>
              <a:t>배열의 열 크기는 문자열 중에서 가장 긴 문자열의 길이보다 </a:t>
            </a:r>
            <a:r>
              <a:rPr lang="en-US" altLang="ko-KR" dirty="0"/>
              <a:t>1 </a:t>
            </a:r>
            <a:r>
              <a:rPr lang="ko-KR" altLang="en-US" dirty="0"/>
              <a:t>크게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가장 </a:t>
            </a:r>
            <a:r>
              <a:rPr lang="ko-KR" altLang="en-US" dirty="0"/>
              <a:t>긴 문자열 </a:t>
            </a:r>
            <a:r>
              <a:rPr lang="en-US" altLang="ko-KR" dirty="0"/>
              <a:t>"java"</a:t>
            </a:r>
            <a:r>
              <a:rPr lang="ko-KR" altLang="en-US" dirty="0"/>
              <a:t>보다 </a:t>
            </a:r>
            <a:r>
              <a:rPr lang="en-US" altLang="ko-KR" dirty="0"/>
              <a:t>1</a:t>
            </a:r>
            <a:r>
              <a:rPr lang="ko-KR" altLang="en-US" dirty="0"/>
              <a:t>이 큰 </a:t>
            </a:r>
            <a:r>
              <a:rPr lang="en-US" altLang="ko-KR" dirty="0"/>
              <a:t>5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차원 배열의 열 크기로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물론 </a:t>
            </a:r>
            <a:r>
              <a:rPr lang="ko-KR" altLang="en-US" dirty="0"/>
              <a:t>이차원 </a:t>
            </a:r>
            <a:r>
              <a:rPr lang="ko-KR" altLang="en-US" dirty="0" smtClean="0"/>
              <a:t>배열의 행의 </a:t>
            </a:r>
            <a:r>
              <a:rPr lang="ko-KR" altLang="en-US" dirty="0"/>
              <a:t>크기는 문자열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3</a:t>
            </a:r>
            <a:r>
              <a:rPr lang="ko-KR" altLang="en-US" dirty="0"/>
              <a:t>으로 지정하거나 공백으로 비워 </a:t>
            </a:r>
            <a:r>
              <a:rPr lang="ko-KR" altLang="en-US" dirty="0" smtClean="0"/>
              <a:t>둠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장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문자의 </a:t>
            </a:r>
            <a:r>
              <a:rPr lang="ko-KR" altLang="en-US" dirty="0"/>
              <a:t>이차원 배열에서 모든 열 </a:t>
            </a:r>
            <a:r>
              <a:rPr lang="ko-KR" altLang="en-US" dirty="0" smtClean="0"/>
              <a:t>수가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동일하게 </a:t>
            </a:r>
            <a:r>
              <a:rPr lang="ko-KR" altLang="en-US" dirty="0"/>
              <a:t>메모리에 </a:t>
            </a:r>
            <a:r>
              <a:rPr lang="ko-KR" altLang="en-US" dirty="0" smtClean="0"/>
              <a:t>할당</a:t>
            </a:r>
            <a:endParaRPr lang="ko-KR" altLang="en-US" dirty="0"/>
          </a:p>
          <a:p>
            <a:pPr lvl="2"/>
            <a:r>
              <a:rPr lang="ko-KR" altLang="en-US" dirty="0"/>
              <a:t>열의 길이가 서로 다른 </a:t>
            </a:r>
            <a:r>
              <a:rPr lang="ko-KR" altLang="en-US" dirty="0" smtClean="0"/>
              <a:t>경우에는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‘</a:t>
            </a:r>
            <a:r>
              <a:rPr lang="en-US" altLang="ko-KR" dirty="0"/>
              <a:t>\0’ </a:t>
            </a:r>
            <a:r>
              <a:rPr lang="ko-KR" altLang="en-US" dirty="0"/>
              <a:t>문자가 들어가 </a:t>
            </a:r>
            <a:r>
              <a:rPr lang="ko-KR" altLang="en-US" dirty="0" smtClean="0"/>
              <a:t>낭비</a:t>
            </a:r>
            <a:endParaRPr lang="ko-KR" altLang="en-US" dirty="0"/>
          </a:p>
          <a:p>
            <a:pPr lvl="1"/>
            <a:r>
              <a:rPr lang="ko-KR" altLang="en-US" dirty="0" smtClean="0"/>
              <a:t>문자열을 수정 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ca[0</a:t>
            </a:r>
            <a:r>
              <a:rPr lang="en-US" altLang="ko-KR" dirty="0"/>
              <a:t>][2] = ‘v’;</a:t>
            </a:r>
            <a:r>
              <a:rPr lang="ko-KR" altLang="en-US" dirty="0"/>
              <a:t>와 </a:t>
            </a:r>
            <a:r>
              <a:rPr lang="ko-KR" altLang="en-US" dirty="0" smtClean="0"/>
              <a:t>같이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ko-KR" altLang="en-US" dirty="0"/>
              <a:t>원하는 문자 수정이 </a:t>
            </a:r>
            <a:r>
              <a:rPr lang="ko-KR" altLang="en-US" dirty="0" smtClean="0"/>
              <a:t>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14217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552" y="1863594"/>
            <a:ext cx="5032243" cy="3902701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여러 문자열 처리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0715" y="1825231"/>
            <a:ext cx="342813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문자 포인터 배열과 이차원 문자 배열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4" y="11883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95471" y="14037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ptrarray.c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5" y="2399774"/>
            <a:ext cx="5294326" cy="19427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52" y="2043149"/>
            <a:ext cx="5294327" cy="38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3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main(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argc</a:t>
            </a:r>
            <a:r>
              <a:rPr lang="en-US" altLang="ko-KR" dirty="0"/>
              <a:t>, char *</a:t>
            </a:r>
            <a:r>
              <a:rPr lang="en-US" altLang="ko-KR" dirty="0" err="1"/>
              <a:t>argv</a:t>
            </a:r>
            <a:r>
              <a:rPr lang="en-US" altLang="ko-KR" dirty="0"/>
              <a:t>[])</a:t>
            </a:r>
          </a:p>
          <a:p>
            <a:pPr lvl="1"/>
            <a:r>
              <a:rPr lang="ko-KR" altLang="en-US" dirty="0" smtClean="0"/>
              <a:t>프로그램 </a:t>
            </a:r>
            <a:r>
              <a:rPr lang="en-US" altLang="ko-KR" dirty="0" err="1"/>
              <a:t>dir</a:t>
            </a:r>
            <a:r>
              <a:rPr lang="ko-KR" altLang="en-US" dirty="0"/>
              <a:t>를 개발한다면 옵션에 해당하는 “</a:t>
            </a:r>
            <a:r>
              <a:rPr lang="en-US" altLang="ko-KR" dirty="0"/>
              <a:t>/w”</a:t>
            </a:r>
            <a:r>
              <a:rPr lang="ko-KR" altLang="en-US" dirty="0"/>
              <a:t>를 어떻게 인식할까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 err="1"/>
              <a:t>명령행</a:t>
            </a:r>
            <a:r>
              <a:rPr lang="ko-KR" altLang="en-US" dirty="0"/>
              <a:t> 인자</a:t>
            </a:r>
            <a:r>
              <a:rPr lang="en-US" altLang="ko-KR" dirty="0"/>
              <a:t>(command line arguments)</a:t>
            </a:r>
            <a:r>
              <a:rPr lang="ko-KR" altLang="en-US" dirty="0"/>
              <a:t>를 사용하는 방법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명령행에서</a:t>
            </a:r>
            <a:r>
              <a:rPr lang="ko-KR" altLang="en-US" dirty="0" smtClean="0"/>
              <a:t> </a:t>
            </a:r>
            <a:r>
              <a:rPr lang="ko-KR" altLang="en-US" dirty="0"/>
              <a:t>입력하는 문자열을 프로그램으로 전달하는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프로그램에서 </a:t>
            </a:r>
            <a:r>
              <a:rPr lang="ko-KR" altLang="en-US" dirty="0" err="1"/>
              <a:t>명령행</a:t>
            </a:r>
            <a:r>
              <a:rPr lang="ko-KR" altLang="en-US" dirty="0"/>
              <a:t> 인자를 </a:t>
            </a:r>
            <a:r>
              <a:rPr lang="ko-KR" altLang="en-US" dirty="0" smtClean="0"/>
              <a:t>받으려면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</a:t>
            </a:r>
            <a:r>
              <a:rPr lang="ko-KR" altLang="en-US" dirty="0"/>
              <a:t>개의 인자 </a:t>
            </a:r>
            <a:r>
              <a:rPr lang="en-US" altLang="ko-KR" dirty="0" err="1"/>
              <a:t>argc</a:t>
            </a:r>
            <a:r>
              <a:rPr lang="ko-KR" altLang="en-US" dirty="0"/>
              <a:t>와 </a:t>
            </a:r>
            <a:r>
              <a:rPr lang="en-US" altLang="ko-KR" dirty="0" err="1"/>
              <a:t>argv</a:t>
            </a:r>
            <a:r>
              <a:rPr lang="ko-KR" altLang="en-US" dirty="0"/>
              <a:t>를 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argc</a:t>
            </a:r>
            <a:r>
              <a:rPr lang="en-US" altLang="ko-KR" dirty="0" smtClean="0"/>
              <a:t>, char </a:t>
            </a:r>
            <a:r>
              <a:rPr lang="en-US" altLang="ko-KR" dirty="0"/>
              <a:t>* </a:t>
            </a:r>
            <a:r>
              <a:rPr lang="en-US" altLang="ko-KR" dirty="0" err="1"/>
              <a:t>argv</a:t>
            </a:r>
            <a:r>
              <a:rPr lang="en-US" altLang="ko-KR" dirty="0"/>
              <a:t>[])</a:t>
            </a:r>
            <a:r>
              <a:rPr lang="ko-KR" altLang="en-US" dirty="0"/>
              <a:t>로 </a:t>
            </a:r>
            <a:r>
              <a:rPr lang="ko-KR" altLang="en-US" dirty="0" smtClean="0"/>
              <a:t>기술</a:t>
            </a:r>
            <a:endParaRPr lang="en-US" altLang="ko-KR" dirty="0"/>
          </a:p>
          <a:p>
            <a:pPr lvl="2"/>
            <a:r>
              <a:rPr lang="ko-KR" altLang="en-US" dirty="0" smtClean="0"/>
              <a:t>매개변수 </a:t>
            </a:r>
            <a:r>
              <a:rPr lang="en-US" altLang="ko-KR" dirty="0" err="1"/>
              <a:t>argc</a:t>
            </a:r>
            <a:r>
              <a:rPr lang="ko-KR" altLang="en-US" dirty="0"/>
              <a:t>는 </a:t>
            </a:r>
            <a:r>
              <a:rPr lang="ko-KR" altLang="en-US" dirty="0" err="1"/>
              <a:t>명령행에서</a:t>
            </a:r>
            <a:r>
              <a:rPr lang="ko-KR" altLang="en-US" dirty="0"/>
              <a:t> 입력한 문자열의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argv</a:t>
            </a:r>
            <a:r>
              <a:rPr lang="en-US" altLang="ko-KR" dirty="0"/>
              <a:t>[]</a:t>
            </a:r>
            <a:r>
              <a:rPr lang="ko-KR" altLang="en-US" dirty="0"/>
              <a:t>는 </a:t>
            </a:r>
            <a:r>
              <a:rPr lang="ko-KR" altLang="en-US" dirty="0" err="1"/>
              <a:t>명령행에서</a:t>
            </a:r>
            <a:r>
              <a:rPr lang="ko-KR" altLang="en-US" dirty="0"/>
              <a:t> 입력한 문자열을 </a:t>
            </a:r>
            <a:r>
              <a:rPr lang="ko-KR" altLang="en-US" dirty="0" smtClean="0"/>
              <a:t>전달 </a:t>
            </a:r>
            <a:r>
              <a:rPr lang="ko-KR" altLang="en-US" dirty="0"/>
              <a:t>받는 문자 포인터 </a:t>
            </a:r>
            <a:r>
              <a:rPr lang="ko-KR" altLang="en-US" dirty="0" smtClean="0"/>
              <a:t>배열</a:t>
            </a:r>
            <a:endParaRPr lang="en-US" altLang="ko-KR" dirty="0"/>
          </a:p>
          <a:p>
            <a:pPr lvl="2"/>
            <a:r>
              <a:rPr lang="ko-KR" altLang="en-US" dirty="0" smtClean="0"/>
              <a:t>실행 </a:t>
            </a:r>
            <a:r>
              <a:rPr lang="ko-KR" altLang="en-US" dirty="0"/>
              <a:t>프로그램 이름도 하나의 </a:t>
            </a:r>
            <a:r>
              <a:rPr lang="ko-KR" altLang="en-US" dirty="0" err="1"/>
              <a:t>명령행</a:t>
            </a:r>
            <a:r>
              <a:rPr lang="ko-KR" altLang="en-US" dirty="0"/>
              <a:t> 인자에 </a:t>
            </a:r>
            <a:r>
              <a:rPr lang="ko-KR" altLang="en-US" dirty="0" smtClean="0"/>
              <a:t>포함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명령행</a:t>
            </a:r>
            <a:r>
              <a:rPr lang="ko-KR" altLang="en-US" dirty="0"/>
              <a:t> 인자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35" y="3691544"/>
            <a:ext cx="5464110" cy="299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17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명령행에서</a:t>
            </a:r>
            <a:r>
              <a:rPr lang="ko-KR" altLang="en-US" dirty="0" smtClean="0"/>
              <a:t> </a:t>
            </a:r>
            <a:r>
              <a:rPr lang="ko-KR" altLang="en-US" dirty="0"/>
              <a:t>실행파일의 이름이 </a:t>
            </a:r>
            <a:r>
              <a:rPr lang="en-US" altLang="ko-KR" dirty="0" err="1" smtClean="0"/>
              <a:t>commandarg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옵션으로 </a:t>
            </a:r>
            <a:r>
              <a:rPr lang="en-US" altLang="ko-KR" dirty="0"/>
              <a:t>C# C++ </a:t>
            </a:r>
            <a:r>
              <a:rPr lang="en-US" altLang="ko-KR" dirty="0" smtClean="0"/>
              <a:t>Java: </a:t>
            </a:r>
            <a:r>
              <a:rPr lang="ko-KR" altLang="en-US" dirty="0" smtClean="0"/>
              <a:t>프로그램을 실행한 결과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명령행</a:t>
            </a:r>
            <a:r>
              <a:rPr lang="ko-KR" altLang="en-US" dirty="0" smtClean="0"/>
              <a:t> </a:t>
            </a:r>
            <a:r>
              <a:rPr lang="ko-KR" altLang="en-US" dirty="0"/>
              <a:t>인자로 프로그램을 실행하면 다음과 같은 구조의 </a:t>
            </a:r>
            <a:r>
              <a:rPr lang="ko-KR" altLang="en-US" dirty="0" smtClean="0"/>
              <a:t>문자열이 전달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명령행</a:t>
            </a:r>
            <a:r>
              <a:rPr lang="ko-KR" altLang="en-US" dirty="0"/>
              <a:t> 인자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샘플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3" y="2285717"/>
            <a:ext cx="7118900" cy="392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11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5" y="2133349"/>
            <a:ext cx="6055444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01. </a:t>
            </a:r>
            <a:r>
              <a:rPr lang="ko-KR" altLang="en-US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문자와 문자열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Visual C++</a:t>
            </a:r>
            <a:r>
              <a:rPr lang="ko-KR" altLang="en-US" dirty="0"/>
              <a:t>에서 </a:t>
            </a:r>
            <a:r>
              <a:rPr lang="ko-KR" altLang="en-US" dirty="0" err="1"/>
              <a:t>명령행</a:t>
            </a:r>
            <a:r>
              <a:rPr lang="ko-KR" altLang="en-US" dirty="0"/>
              <a:t> 인자를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메뉴 </a:t>
            </a:r>
            <a:r>
              <a:rPr lang="en-US" altLang="ko-KR" dirty="0"/>
              <a:t>[</a:t>
            </a:r>
            <a:r>
              <a:rPr lang="ko-KR" altLang="en-US" dirty="0"/>
              <a:t>프로젝트</a:t>
            </a:r>
            <a:r>
              <a:rPr lang="en-US" altLang="ko-KR" dirty="0"/>
              <a:t>/{</a:t>
            </a:r>
            <a:r>
              <a:rPr lang="ko-KR" altLang="en-US" dirty="0"/>
              <a:t>프로젝트이름</a:t>
            </a:r>
            <a:r>
              <a:rPr lang="en-US" altLang="ko-KR" dirty="0"/>
              <a:t>} </a:t>
            </a:r>
            <a:r>
              <a:rPr lang="ko-KR" altLang="en-US" dirty="0"/>
              <a:t>속성</a:t>
            </a:r>
            <a:r>
              <a:rPr lang="en-US" altLang="ko-KR" dirty="0"/>
              <a:t>…]</a:t>
            </a:r>
            <a:r>
              <a:rPr lang="ko-KR" altLang="en-US" dirty="0"/>
              <a:t>를 누르거나</a:t>
            </a:r>
          </a:p>
          <a:p>
            <a:pPr lvl="1"/>
            <a:r>
              <a:rPr lang="ko-KR" altLang="en-US" dirty="0"/>
              <a:t>단축 키 </a:t>
            </a:r>
            <a:r>
              <a:rPr lang="en-US" altLang="ko-KR" dirty="0"/>
              <a:t>Alt+F7</a:t>
            </a:r>
            <a:r>
              <a:rPr lang="ko-KR" altLang="en-US" dirty="0"/>
              <a:t>을 눌러 다음 대화상자에서 </a:t>
            </a:r>
            <a:r>
              <a:rPr lang="ko-KR" altLang="en-US" dirty="0" smtClean="0"/>
              <a:t>설정</a:t>
            </a:r>
            <a:endParaRPr lang="en-US" altLang="ko-KR" dirty="0"/>
          </a:p>
          <a:p>
            <a:pPr lvl="2"/>
            <a:r>
              <a:rPr lang="ko-KR" altLang="en-US" dirty="0" smtClean="0"/>
              <a:t>대화상자 </a:t>
            </a:r>
            <a:r>
              <a:rPr lang="en-US" altLang="ko-KR" dirty="0"/>
              <a:t>[{</a:t>
            </a:r>
            <a:r>
              <a:rPr lang="ko-KR" altLang="en-US" dirty="0"/>
              <a:t>프로젝트이름</a:t>
            </a:r>
            <a:r>
              <a:rPr lang="en-US" altLang="ko-KR" dirty="0"/>
              <a:t>} </a:t>
            </a:r>
            <a:r>
              <a:rPr lang="ko-KR" altLang="en-US" dirty="0"/>
              <a:t>속성 페이지</a:t>
            </a:r>
            <a:r>
              <a:rPr lang="en-US" altLang="ko-KR" dirty="0"/>
              <a:t>]</a:t>
            </a:r>
            <a:r>
              <a:rPr lang="ko-KR" altLang="en-US" dirty="0"/>
              <a:t>의 항목 </a:t>
            </a:r>
            <a:r>
              <a:rPr lang="en-US" altLang="ko-KR" dirty="0"/>
              <a:t>[</a:t>
            </a:r>
            <a:r>
              <a:rPr lang="ko-KR" altLang="en-US" dirty="0"/>
              <a:t>디버깅</a:t>
            </a:r>
            <a:r>
              <a:rPr lang="en-US" altLang="ko-KR" dirty="0"/>
              <a:t>]</a:t>
            </a:r>
            <a:r>
              <a:rPr lang="ko-KR" altLang="en-US" dirty="0"/>
              <a:t>을 </a:t>
            </a:r>
            <a:r>
              <a:rPr lang="ko-KR" altLang="en-US" dirty="0" smtClean="0"/>
              <a:t>누르고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중간의 </a:t>
            </a:r>
            <a:r>
              <a:rPr lang="en-US" altLang="ko-KR" dirty="0"/>
              <a:t>[</a:t>
            </a:r>
            <a:r>
              <a:rPr lang="ko-KR" altLang="en-US" dirty="0"/>
              <a:t>명령 인수</a:t>
            </a:r>
            <a:r>
              <a:rPr lang="en-US" altLang="ko-KR" dirty="0"/>
              <a:t>] </a:t>
            </a:r>
            <a:r>
              <a:rPr lang="ko-KR" altLang="en-US" dirty="0"/>
              <a:t>의 입력 상자에 인자를 </a:t>
            </a:r>
            <a:r>
              <a:rPr lang="ko-KR" altLang="en-US" dirty="0" smtClean="0"/>
              <a:t>기술</a:t>
            </a:r>
            <a:endParaRPr lang="en-US" altLang="ko-KR" dirty="0"/>
          </a:p>
          <a:p>
            <a:pPr lvl="3"/>
            <a:r>
              <a:rPr lang="ko-KR" altLang="en-US" dirty="0" smtClean="0"/>
              <a:t>이 </a:t>
            </a:r>
            <a:r>
              <a:rPr lang="ko-KR" altLang="en-US" dirty="0"/>
              <a:t>입력 상자에는 실행파일 이름 뒤의 옵션만을 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명령행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26" y="2951195"/>
            <a:ext cx="5551212" cy="349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5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822" y="909531"/>
            <a:ext cx="5032243" cy="443844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명령행</a:t>
            </a:r>
            <a:r>
              <a:rPr lang="ko-KR" altLang="en-US" dirty="0" smtClean="0"/>
              <a:t> 인자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0715" y="1571231"/>
            <a:ext cx="282249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인자 </a:t>
            </a:r>
            <a:r>
              <a:rPr lang="en-US" altLang="ko-KR" sz="1200" dirty="0" err="1" smtClean="0">
                <a:solidFill>
                  <a:prstClr val="black"/>
                </a:solidFill>
                <a:latin typeface="+mn-ea"/>
              </a:rPr>
              <a:t>argc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lang="en-US" altLang="ko-KR" sz="1200" dirty="0" err="1" smtClean="0">
                <a:solidFill>
                  <a:prstClr val="black"/>
                </a:solidFill>
                <a:latin typeface="+mn-ea"/>
              </a:rPr>
              <a:t>argv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활용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8795" y="1969853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포인터 </a:t>
              </a:r>
              <a:r>
                <a:rPr kumimoji="0" lang="ko-KR" altLang="en-US" sz="1400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형변환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4" y="9343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95471" y="11497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commandarg.c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0715" y="2519462"/>
            <a:ext cx="2923129" cy="10669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>
                <a:latin typeface="+mn-ea"/>
              </a:rPr>
              <a:t>다음은 위 프로그램을 도스 창에서 실행한 </a:t>
            </a:r>
            <a:r>
              <a:rPr lang="ko-KR" altLang="en-US" sz="1200" dirty="0" smtClean="0">
                <a:latin typeface="+mn-ea"/>
              </a:rPr>
              <a:t>결과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도스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창에서 실행한 경우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실행 결과의 첫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인자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값이 실행파일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이름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84" y="1093314"/>
            <a:ext cx="5140487" cy="452784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1" y="3756378"/>
            <a:ext cx="4207586" cy="20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074" y="990788"/>
            <a:ext cx="8531904" cy="580106"/>
          </a:xfrm>
        </p:spPr>
        <p:txBody>
          <a:bodyPr>
            <a:normAutofit/>
          </a:bodyPr>
          <a:lstStyle/>
          <a:p>
            <a:r>
              <a:rPr lang="ko-KR" altLang="en-US" dirty="0"/>
              <a:t>여러 문자열을 각각의 </a:t>
            </a:r>
            <a:r>
              <a:rPr lang="ko-KR" altLang="en-US" dirty="0" err="1"/>
              <a:t>일차원</a:t>
            </a:r>
            <a:r>
              <a:rPr lang="ko-KR" altLang="en-US" dirty="0"/>
              <a:t> 문자배열 </a:t>
            </a:r>
            <a:r>
              <a:rPr lang="en-US" altLang="ko-KR" dirty="0"/>
              <a:t>str1, str2, str3</a:t>
            </a:r>
            <a:r>
              <a:rPr lang="ko-KR" altLang="en-US" dirty="0"/>
              <a:t>에 저장한 후</a:t>
            </a:r>
            <a:r>
              <a:rPr lang="en-US" altLang="ko-KR" dirty="0"/>
              <a:t>, 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LAB </a:t>
            </a:r>
            <a:r>
              <a:rPr lang="ko-KR" altLang="en-US" dirty="0"/>
              <a:t>여러 문자열 처리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127022" y="1570894"/>
            <a:ext cx="5765763" cy="4711295"/>
            <a:chOff x="3211689" y="1316894"/>
            <a:chExt cx="5765763" cy="471129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1689" y="5343147"/>
              <a:ext cx="5765763" cy="68504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1689" y="1316894"/>
              <a:ext cx="5765763" cy="4067431"/>
            </a:xfrm>
            <a:prstGeom prst="rect">
              <a:avLst/>
            </a:prstGeom>
          </p:spPr>
        </p:pic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159111" y="1411299"/>
            <a:ext cx="2866311" cy="54467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smtClean="0"/>
              <a:t>문자 포인터 배열 </a:t>
            </a:r>
            <a:r>
              <a:rPr lang="en-US" altLang="ko-KR" dirty="0" err="1" smtClean="0"/>
              <a:t>pstr</a:t>
            </a:r>
            <a:r>
              <a:rPr lang="ko-KR" altLang="en-US" dirty="0" smtClean="0"/>
              <a:t>을 선언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문자배열 이름을 초기화로 저장</a:t>
            </a:r>
          </a:p>
          <a:p>
            <a:pPr lvl="1"/>
            <a:r>
              <a:rPr lang="ko-KR" altLang="en-US" dirty="0" smtClean="0"/>
              <a:t>변수 </a:t>
            </a:r>
            <a:r>
              <a:rPr lang="en-US" altLang="ko-KR" dirty="0" smtClean="0"/>
              <a:t>str1, str2, str3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pstr</a:t>
            </a:r>
            <a:r>
              <a:rPr lang="ko-KR" altLang="en-US" dirty="0" smtClean="0"/>
              <a:t>을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저장된 문자열과 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적절히 출력</a:t>
            </a:r>
          </a:p>
          <a:p>
            <a:pPr lvl="2"/>
            <a:r>
              <a:rPr lang="en-US" altLang="ko-KR" dirty="0" smtClean="0"/>
              <a:t>str1, str2, str3</a:t>
            </a:r>
            <a:r>
              <a:rPr lang="ko-KR" altLang="en-US" dirty="0" smtClean="0"/>
              <a:t>을 선언하면서 문자열 “</a:t>
            </a:r>
            <a:r>
              <a:rPr lang="en-US" altLang="ko-KR" dirty="0" smtClean="0"/>
              <a:t>JAVA”, “C#”, “C++”</a:t>
            </a:r>
            <a:r>
              <a:rPr lang="ko-KR" altLang="en-US" dirty="0" smtClean="0"/>
              <a:t>를 저장</a:t>
            </a:r>
          </a:p>
          <a:p>
            <a:pPr lvl="2"/>
            <a:r>
              <a:rPr lang="en-US" altLang="ko-KR" dirty="0" err="1" smtClean="0"/>
              <a:t>pstr</a:t>
            </a:r>
            <a:r>
              <a:rPr lang="ko-KR" altLang="en-US" dirty="0" smtClean="0"/>
              <a:t>을 선언하면서 문자열 포인터인 </a:t>
            </a:r>
            <a:r>
              <a:rPr lang="en-US" altLang="ko-KR" dirty="0" smtClean="0"/>
              <a:t>str1, str2, str3</a:t>
            </a:r>
            <a:r>
              <a:rPr lang="ko-KR" altLang="en-US" dirty="0" smtClean="0"/>
              <a:t>을 저장</a:t>
            </a:r>
          </a:p>
          <a:p>
            <a:r>
              <a:rPr lang="ko-KR" altLang="en-US" dirty="0" smtClean="0"/>
              <a:t>다음과 같이 문자열과 문자를 출력</a:t>
            </a:r>
          </a:p>
          <a:p>
            <a:pPr lvl="1"/>
            <a:r>
              <a:rPr lang="en-US" altLang="ko-KR" dirty="0" smtClean="0"/>
              <a:t>JAVA C# C++</a:t>
            </a:r>
          </a:p>
          <a:p>
            <a:pPr lvl="1"/>
            <a:r>
              <a:rPr lang="en-US" altLang="ko-KR" dirty="0" smtClean="0"/>
              <a:t>J # +</a:t>
            </a:r>
          </a:p>
          <a:p>
            <a:pPr lvl="1"/>
            <a:r>
              <a:rPr lang="en-US" altLang="ko-KR" dirty="0" smtClean="0"/>
              <a:t>A # 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036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7"/>
          <p:cNvSpPr txBox="1">
            <a:spLocks/>
          </p:cNvSpPr>
          <p:nvPr/>
        </p:nvSpPr>
        <p:spPr>
          <a:xfrm>
            <a:off x="2833021" y="3398947"/>
            <a:ext cx="3476480" cy="6340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 smtClean="0">
                <a:solidFill>
                  <a:schemeClr val="bg1"/>
                </a:solidFill>
                <a:effectLst/>
                <a:uLnTx/>
                <a:uFillTx/>
                <a:latin typeface="Tahoma" pitchFamily="34" charset="0"/>
                <a:ea typeface="+mj-ea"/>
                <a:cs typeface="Tahoma" pitchFamily="34" charset="0"/>
              </a:rPr>
              <a:t>Thank you</a:t>
            </a:r>
            <a:endParaRPr kumimoji="0" lang="ko-KR" altLang="en-US" sz="4400" b="1" i="0" u="none" strike="noStrike" kern="1200" cap="none" spc="0" normalizeH="0" baseline="0" noProof="0" dirty="0">
              <a:solidFill>
                <a:schemeClr val="bg1"/>
              </a:solidFill>
              <a:effectLst/>
              <a:uLnTx/>
              <a:uFillTx/>
              <a:latin typeface="Tahoma" pitchFamily="34" charset="0"/>
              <a:ea typeface="+mj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8363365" cy="545816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문자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영어의 </a:t>
            </a:r>
            <a:r>
              <a:rPr lang="ko-KR" altLang="en-US" dirty="0"/>
              <a:t>알파벳이나 </a:t>
            </a:r>
            <a:r>
              <a:rPr lang="ko-KR" altLang="en-US" dirty="0" smtClean="0"/>
              <a:t>한글의 </a:t>
            </a:r>
            <a:r>
              <a:rPr lang="ko-KR" altLang="en-US" dirty="0"/>
              <a:t>한 글자를 작은 따옴표로 둘러싸서 ‘</a:t>
            </a:r>
            <a:r>
              <a:rPr lang="en-US" altLang="ko-KR" dirty="0"/>
              <a:t>A’</a:t>
            </a:r>
            <a:r>
              <a:rPr lang="ko-KR" altLang="en-US" dirty="0"/>
              <a:t>와 같이 </a:t>
            </a:r>
            <a:r>
              <a:rPr lang="ko-KR" altLang="en-US" dirty="0" smtClean="0"/>
              <a:t>표기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 </a:t>
            </a:r>
            <a:r>
              <a:rPr lang="ko-KR" altLang="en-US" dirty="0"/>
              <a:t>언어에서 저장공간 크기 </a:t>
            </a:r>
            <a:r>
              <a:rPr lang="en-US" altLang="ko-KR" dirty="0"/>
              <a:t>1</a:t>
            </a:r>
            <a:r>
              <a:rPr lang="ko-KR" altLang="en-US" dirty="0" smtClean="0"/>
              <a:t>바이트인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char</a:t>
            </a:r>
            <a:r>
              <a:rPr lang="ko-KR" altLang="en-US" dirty="0"/>
              <a:t>로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작은 </a:t>
            </a:r>
            <a:r>
              <a:rPr lang="ko-KR" altLang="en-US" dirty="0"/>
              <a:t>따옴표에 의해 </a:t>
            </a:r>
            <a:r>
              <a:rPr lang="ko-KR" altLang="en-US" dirty="0" smtClean="0"/>
              <a:t>표기된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문자를 </a:t>
            </a:r>
            <a:r>
              <a:rPr lang="ko-KR" altLang="en-US" dirty="0"/>
              <a:t>문자 </a:t>
            </a:r>
            <a:r>
              <a:rPr lang="ko-KR" altLang="en-US" dirty="0" smtClean="0"/>
              <a:t>상수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/>
              <a:t>문자열</a:t>
            </a:r>
            <a:r>
              <a:rPr lang="en-US" altLang="ko-KR" dirty="0"/>
              <a:t>(string)</a:t>
            </a:r>
          </a:p>
          <a:p>
            <a:pPr lvl="1"/>
            <a:r>
              <a:rPr lang="ko-KR" altLang="en-US" dirty="0" smtClean="0"/>
              <a:t>문자의 </a:t>
            </a:r>
            <a:r>
              <a:rPr lang="ko-KR" altLang="en-US" dirty="0"/>
              <a:t>모임인 일련의 </a:t>
            </a:r>
            <a:r>
              <a:rPr lang="ko-KR" altLang="en-US" dirty="0" smtClean="0"/>
              <a:t>문자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일련의 </a:t>
            </a:r>
            <a:r>
              <a:rPr lang="ko-KR" altLang="en-US" dirty="0"/>
              <a:t>문자 앞 뒤로 </a:t>
            </a:r>
            <a:r>
              <a:rPr lang="ko-KR" altLang="en-US" dirty="0" smtClean="0"/>
              <a:t>큰 따옴표로 </a:t>
            </a:r>
            <a:r>
              <a:rPr lang="ko-KR" altLang="en-US" dirty="0"/>
              <a:t>둘러싸서 “</a:t>
            </a:r>
            <a:r>
              <a:rPr lang="en-US" altLang="ko-KR" dirty="0"/>
              <a:t>java”</a:t>
            </a:r>
            <a:r>
              <a:rPr lang="ko-KR" altLang="en-US" dirty="0"/>
              <a:t>로 </a:t>
            </a:r>
            <a:r>
              <a:rPr lang="ko-KR" altLang="en-US" dirty="0" smtClean="0"/>
              <a:t>표기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큰 </a:t>
            </a:r>
            <a:r>
              <a:rPr lang="ko-KR" altLang="en-US" dirty="0"/>
              <a:t>따옴표에 의해 표기된 문자열을 문자열 </a:t>
            </a:r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“</a:t>
            </a:r>
            <a:r>
              <a:rPr lang="en-US" altLang="ko-KR" dirty="0"/>
              <a:t>A”</a:t>
            </a:r>
            <a:r>
              <a:rPr lang="ko-KR" altLang="en-US" dirty="0"/>
              <a:t>처럼 문자 하나도 큰 따옴표로 둘러싸면 문자열 </a:t>
            </a:r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‘</a:t>
            </a:r>
            <a:r>
              <a:rPr lang="en-US" altLang="ko-KR" dirty="0"/>
              <a:t>ABC’</a:t>
            </a:r>
            <a:r>
              <a:rPr lang="ko-KR" altLang="en-US" dirty="0"/>
              <a:t>처럼 작은 따옴표로 둘러싸도 문자가 될 수 없으며 오류가 발생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문자와 문자열의 개념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29874" y="2586842"/>
            <a:ext cx="3197097" cy="264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22" y="5106709"/>
            <a:ext cx="4528552" cy="14656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074" y="2166290"/>
            <a:ext cx="3318262" cy="132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char</a:t>
            </a:r>
            <a:r>
              <a:rPr lang="ko-KR" altLang="en-US" dirty="0"/>
              <a:t>형 변수에 문자를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문자열을 </a:t>
            </a:r>
            <a:r>
              <a:rPr lang="ko-KR" altLang="en-US" dirty="0"/>
              <a:t>저장하기 위한 </a:t>
            </a:r>
            <a:r>
              <a:rPr lang="ko-KR" altLang="en-US" dirty="0" err="1" smtClean="0"/>
              <a:t>자료형을</a:t>
            </a:r>
            <a:r>
              <a:rPr lang="ko-KR" altLang="en-US" dirty="0" smtClean="0"/>
              <a:t> 따로 </a:t>
            </a:r>
            <a:r>
              <a:rPr lang="ko-KR" altLang="en-US" dirty="0"/>
              <a:t>제공하지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 배열을 선언하여 </a:t>
            </a:r>
            <a:r>
              <a:rPr lang="ko-KR" altLang="en-US" dirty="0"/>
              <a:t>각각의 원소에 문자를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/>
              <a:t>문자열의 마지막을 의미하는 </a:t>
            </a:r>
            <a:r>
              <a:rPr lang="en-US" altLang="ko-KR" dirty="0"/>
              <a:t>NULL </a:t>
            </a:r>
            <a:r>
              <a:rPr lang="ko-KR" altLang="en-US" dirty="0"/>
              <a:t>문자 ‘</a:t>
            </a:r>
            <a:r>
              <a:rPr lang="en-US" altLang="ko-KR" dirty="0"/>
              <a:t>\0’</a:t>
            </a:r>
            <a:r>
              <a:rPr lang="ko-KR" altLang="en-US" dirty="0"/>
              <a:t>가 마지막에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문자열이 저장되는 배열크기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반드시 </a:t>
            </a:r>
            <a:r>
              <a:rPr lang="ko-KR" altLang="en-US" dirty="0"/>
              <a:t>저장될 문자 수보다 </a:t>
            </a:r>
            <a:r>
              <a:rPr lang="en-US" altLang="ko-KR" dirty="0"/>
              <a:t>1</a:t>
            </a:r>
            <a:r>
              <a:rPr lang="ko-KR" altLang="en-US" dirty="0"/>
              <a:t>이 커야 </a:t>
            </a:r>
            <a:r>
              <a:rPr lang="ko-KR" altLang="en-US" dirty="0" smtClean="0"/>
              <a:t>널</a:t>
            </a:r>
            <a:r>
              <a:rPr lang="en-US" altLang="ko-KR" dirty="0"/>
              <a:t>(NULL) </a:t>
            </a:r>
            <a:r>
              <a:rPr lang="ko-KR" altLang="en-US" dirty="0"/>
              <a:t>문자를 문자열의 마지막으로 </a:t>
            </a:r>
            <a:r>
              <a:rPr lang="ko-KR" altLang="en-US" dirty="0" smtClean="0"/>
              <a:t>인식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문자열의 마지막에 </a:t>
            </a:r>
            <a:r>
              <a:rPr lang="ko-KR" altLang="en-US" dirty="0"/>
              <a:t>널</a:t>
            </a:r>
            <a:r>
              <a:rPr lang="en-US" altLang="ko-KR" dirty="0"/>
              <a:t>(NULL) </a:t>
            </a:r>
            <a:r>
              <a:rPr lang="ko-KR" altLang="en-US" dirty="0"/>
              <a:t>문자가 없다면 출력과 같은 문자열 처리에 문제가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</a:t>
            </a:r>
            <a:r>
              <a:rPr lang="en-US" altLang="ko-KR" dirty="0" err="1"/>
              <a:t>csharp</a:t>
            </a:r>
            <a:r>
              <a:rPr lang="ko-KR" altLang="en-US" dirty="0"/>
              <a:t>의 크기를 </a:t>
            </a:r>
            <a:r>
              <a:rPr lang="en-US" altLang="ko-KR" dirty="0"/>
              <a:t>3</a:t>
            </a:r>
            <a:r>
              <a:rPr lang="ko-KR" altLang="en-US" dirty="0"/>
              <a:t>으로 선언한 후 배열 </a:t>
            </a:r>
            <a:r>
              <a:rPr lang="en-US" altLang="ko-KR" dirty="0" err="1"/>
              <a:t>csharp</a:t>
            </a:r>
            <a:r>
              <a:rPr lang="ko-KR" altLang="en-US" dirty="0"/>
              <a:t>에 문자열 “</a:t>
            </a:r>
            <a:r>
              <a:rPr lang="en-US" altLang="ko-KR" dirty="0"/>
              <a:t>C#”</a:t>
            </a:r>
            <a:r>
              <a:rPr lang="ko-KR" altLang="en-US" dirty="0"/>
              <a:t>을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마지막 원소인 </a:t>
            </a:r>
            <a:r>
              <a:rPr lang="en-US" altLang="ko-KR" dirty="0" err="1" smtClean="0"/>
              <a:t>csharp</a:t>
            </a:r>
            <a:r>
              <a:rPr lang="en-US" altLang="ko-KR" dirty="0" smtClean="0"/>
              <a:t>[2</a:t>
            </a:r>
            <a:r>
              <a:rPr lang="en-US" altLang="ko-KR" dirty="0"/>
              <a:t>]</a:t>
            </a:r>
            <a:r>
              <a:rPr lang="ko-KR" altLang="en-US" dirty="0" smtClean="0"/>
              <a:t>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‘</a:t>
            </a:r>
            <a:r>
              <a:rPr lang="en-US" altLang="ko-KR" dirty="0"/>
              <a:t>\0’</a:t>
            </a:r>
            <a:r>
              <a:rPr lang="ko-KR" altLang="en-US" dirty="0"/>
              <a:t>을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배열 선언 시 초기화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중괄호를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 </a:t>
            </a:r>
            <a:r>
              <a:rPr lang="ko-KR" altLang="en-US" dirty="0"/>
              <a:t>하나 하나를 쉼표로 구분하여 입력하고 마지막 문자로 널</a:t>
            </a:r>
            <a:r>
              <a:rPr lang="en-US" altLang="ko-KR" dirty="0"/>
              <a:t>(NULL)</a:t>
            </a:r>
            <a:r>
              <a:rPr lang="ko-KR" altLang="en-US" dirty="0"/>
              <a:t>인 ‘</a:t>
            </a:r>
            <a:r>
              <a:rPr lang="en-US" altLang="ko-KR" dirty="0"/>
              <a:t>\0’</a:t>
            </a:r>
            <a:r>
              <a:rPr lang="ko-KR" altLang="en-US" dirty="0" smtClean="0"/>
              <a:t>을 삽입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문자와 문자열의 선언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048" y="5271729"/>
            <a:ext cx="4071579" cy="11956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72" y="3471605"/>
            <a:ext cx="4045162" cy="117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4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배열 </a:t>
            </a:r>
            <a:r>
              <a:rPr lang="ko-KR" altLang="en-US" dirty="0"/>
              <a:t>선언 시 저장할 큰 따옴표를 사용해 </a:t>
            </a:r>
            <a:r>
              <a:rPr lang="ko-KR" altLang="en-US" dirty="0" smtClean="0"/>
              <a:t>문자열 상수를 </a:t>
            </a:r>
            <a:r>
              <a:rPr lang="ko-KR" altLang="en-US" dirty="0"/>
              <a:t>바로 </a:t>
            </a:r>
            <a:r>
              <a:rPr lang="ko-KR" altLang="en-US" dirty="0" smtClean="0"/>
              <a:t>대입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</a:t>
            </a:r>
            <a:r>
              <a:rPr lang="ko-KR" altLang="en-US" dirty="0"/>
              <a:t>초기화 시 배열크기는 지정하지 않는 것이 더 </a:t>
            </a:r>
            <a:r>
              <a:rPr lang="ko-KR" altLang="en-US" dirty="0" smtClean="0"/>
              <a:t>편리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지정한다면 </a:t>
            </a:r>
            <a:r>
              <a:rPr lang="ko-KR" altLang="en-US" dirty="0"/>
              <a:t>마지막 </a:t>
            </a:r>
            <a:r>
              <a:rPr lang="ko-KR" altLang="en-US" dirty="0" smtClean="0"/>
              <a:t>문자인 ‘</a:t>
            </a:r>
            <a:r>
              <a:rPr lang="en-US" altLang="ko-KR" dirty="0"/>
              <a:t>\0’</a:t>
            </a:r>
            <a:r>
              <a:rPr lang="ko-KR" altLang="en-US" dirty="0"/>
              <a:t>을 고려해 실제 문자 수보다 </a:t>
            </a:r>
            <a:r>
              <a:rPr lang="en-US" altLang="ko-KR" dirty="0"/>
              <a:t>1</a:t>
            </a:r>
            <a:r>
              <a:rPr lang="ko-KR" altLang="en-US" dirty="0"/>
              <a:t>이 더 크게 배열크기를 </a:t>
            </a:r>
            <a:r>
              <a:rPr lang="ko-KR" altLang="en-US" dirty="0" smtClean="0"/>
              <a:t>지정</a:t>
            </a:r>
            <a:endParaRPr lang="en-US" altLang="ko-KR" dirty="0"/>
          </a:p>
          <a:p>
            <a:pPr lvl="2"/>
            <a:r>
              <a:rPr lang="ko-KR" altLang="en-US" dirty="0" smtClean="0"/>
              <a:t>지정한 </a:t>
            </a:r>
            <a:r>
              <a:rPr lang="ko-KR" altLang="en-US" dirty="0"/>
              <a:t>배열크기가 </a:t>
            </a:r>
            <a:r>
              <a:rPr lang="en-US" altLang="ko-KR" dirty="0"/>
              <a:t>(</a:t>
            </a:r>
            <a:r>
              <a:rPr lang="ko-KR" altLang="en-US" dirty="0" err="1"/>
              <a:t>문자수</a:t>
            </a:r>
            <a:r>
              <a:rPr lang="en-US" altLang="ko-KR" dirty="0"/>
              <a:t>+1)</a:t>
            </a:r>
            <a:r>
              <a:rPr lang="ko-KR" altLang="en-US" dirty="0"/>
              <a:t>보다 크면 나머지 부분은 모두 ‘</a:t>
            </a:r>
            <a:r>
              <a:rPr lang="en-US" altLang="ko-KR" dirty="0"/>
              <a:t>\0’ </a:t>
            </a:r>
            <a:r>
              <a:rPr lang="ko-KR" altLang="en-US" dirty="0"/>
              <a:t>문자로 </a:t>
            </a:r>
            <a:r>
              <a:rPr lang="ko-KR" altLang="en-US" dirty="0" smtClean="0"/>
              <a:t>채워짐</a:t>
            </a:r>
            <a:endParaRPr lang="en-US" altLang="ko-KR" dirty="0"/>
          </a:p>
          <a:p>
            <a:pPr lvl="1"/>
            <a:r>
              <a:rPr lang="ko-KR" altLang="en-US" dirty="0" smtClean="0"/>
              <a:t>만일 </a:t>
            </a:r>
            <a:r>
              <a:rPr lang="ko-KR" altLang="en-US" dirty="0"/>
              <a:t>배열크기가 </a:t>
            </a:r>
            <a:r>
              <a:rPr lang="ko-KR" altLang="en-US" dirty="0" smtClean="0"/>
              <a:t>작으면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문자열 </a:t>
            </a:r>
            <a:r>
              <a:rPr lang="ko-KR" altLang="en-US" dirty="0"/>
              <a:t>상수가 아닌 단순한 문자 배열이 되므로 문자열 출력 </a:t>
            </a:r>
            <a:r>
              <a:rPr lang="ko-KR" altLang="en-US" dirty="0" smtClean="0"/>
              <a:t>등에서 문제가 </a:t>
            </a:r>
            <a:r>
              <a:rPr lang="ko-KR" altLang="en-US" dirty="0"/>
              <a:t>발생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문자열을 선언하는 편리한 다른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14" y="3203696"/>
            <a:ext cx="5070286" cy="231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77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문자와 문자열 출력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함수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printf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를 사용한 문자와 문자열 출력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223572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제어변수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432" y="28680"/>
            <a:ext cx="5337248" cy="4856318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chararray.c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6" y="2800837"/>
            <a:ext cx="3039879" cy="26520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함수 </a:t>
            </a:r>
            <a:r>
              <a:rPr lang="en-US" altLang="ko-KR" sz="1200" dirty="0" err="1">
                <a:latin typeface="+mn-ea"/>
              </a:rPr>
              <a:t>printf</a:t>
            </a:r>
            <a:r>
              <a:rPr lang="en-US" altLang="ko-KR" sz="1200" dirty="0" smtClean="0">
                <a:latin typeface="+mn-ea"/>
              </a:rPr>
              <a:t>()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형식제어문자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%c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로 문자를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출력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배열이름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또는 문자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포인터를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사용하여 형식제어문자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%s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로 문자열을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출력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함수 </a:t>
            </a:r>
            <a:r>
              <a:rPr lang="en-US" altLang="ko-KR" sz="1200" dirty="0">
                <a:latin typeface="+mn-ea"/>
              </a:rPr>
              <a:t>puts(</a:t>
            </a:r>
            <a:r>
              <a:rPr lang="en-US" altLang="ko-KR" sz="1200" dirty="0" err="1">
                <a:latin typeface="+mn-ea"/>
              </a:rPr>
              <a:t>csharp</a:t>
            </a:r>
            <a:r>
              <a:rPr lang="en-US" altLang="ko-KR" sz="1200" dirty="0" smtClean="0">
                <a:latin typeface="+mn-ea"/>
              </a:rPr>
              <a:t>)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err="1" smtClean="0">
                <a:solidFill>
                  <a:srgbClr val="7030A0"/>
                </a:solidFill>
                <a:latin typeface="+mn-ea"/>
              </a:rPr>
              <a:t>한줄에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문자열을 출력한 후 다음 줄에서 출력을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준비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함수 </a:t>
            </a:r>
            <a:r>
              <a:rPr lang="en-US" altLang="ko-KR" sz="1200" dirty="0" err="1" smtClean="0">
                <a:latin typeface="+mn-ea"/>
              </a:rPr>
              <a:t>printf</a:t>
            </a:r>
            <a:r>
              <a:rPr lang="en-US" altLang="ko-KR" sz="1200" dirty="0" smtClean="0">
                <a:latin typeface="+mn-ea"/>
              </a:rPr>
              <a:t>(c)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배열이름을 인자로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사용해도 문자열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출력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655" y="131696"/>
            <a:ext cx="5177463" cy="650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문자열을 처리하는 다른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/>
              <a:t>상수를 문자 포인터에 저장하는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 </a:t>
            </a:r>
            <a:r>
              <a:rPr lang="ko-KR" altLang="en-US" dirty="0"/>
              <a:t>포인터 변수에 문자열 상수를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/>
              <a:t>출력도 함수 </a:t>
            </a:r>
            <a:r>
              <a:rPr lang="en-US" altLang="ko-KR" dirty="0" err="1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에서 포인터 </a:t>
            </a:r>
            <a:r>
              <a:rPr lang="ko-KR" altLang="en-US" dirty="0" smtClean="0"/>
              <a:t>변수와 </a:t>
            </a:r>
            <a:r>
              <a:rPr lang="ko-KR" altLang="en-US" dirty="0"/>
              <a:t>형식제어문자 </a:t>
            </a:r>
            <a:r>
              <a:rPr lang="en-US" altLang="ko-KR" dirty="0"/>
              <a:t>%</a:t>
            </a:r>
            <a:r>
              <a:rPr lang="en-US" altLang="ko-KR" dirty="0" smtClean="0"/>
              <a:t>s</a:t>
            </a:r>
          </a:p>
          <a:p>
            <a:pPr lvl="1"/>
            <a:r>
              <a:rPr lang="ko-KR" altLang="en-US" dirty="0" smtClean="0"/>
              <a:t>문자 </a:t>
            </a:r>
            <a:r>
              <a:rPr lang="ko-KR" altLang="en-US" dirty="0"/>
              <a:t>포인터에 의한 선언으로는 </a:t>
            </a:r>
            <a:r>
              <a:rPr lang="ko-KR" altLang="en-US" dirty="0" smtClean="0"/>
              <a:t>문자 하나 </a:t>
            </a:r>
            <a:r>
              <a:rPr lang="ko-KR" altLang="en-US" dirty="0"/>
              <a:t>하나의 </a:t>
            </a:r>
            <a:r>
              <a:rPr lang="ko-KR" altLang="en-US" dirty="0" smtClean="0"/>
              <a:t>수정은 불가능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문자열 구성하는 문자 참조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4" y="2796791"/>
            <a:ext cx="5565029" cy="274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802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11251</TotalTime>
  <Words>2216</Words>
  <Application>Microsoft Office PowerPoint</Application>
  <PresentationFormat>화면 슬라이드 쇼(4:3)</PresentationFormat>
  <Paragraphs>391</Paragraphs>
  <Slides>43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Adobe Fan Heiti Std B</vt:lpstr>
      <vt:lpstr>나눔고딕</vt:lpstr>
      <vt:lpstr>맑은 고딕</vt:lpstr>
      <vt:lpstr>Arial</vt:lpstr>
      <vt:lpstr>Tahoma</vt:lpstr>
      <vt:lpstr>Wingdings</vt:lpstr>
      <vt:lpstr>Office 테마</vt:lpstr>
      <vt:lpstr>디자인 사용자 지정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admin</cp:lastModifiedBy>
  <cp:revision>539</cp:revision>
  <cp:lastPrinted>2016-01-06T02:11:22Z</cp:lastPrinted>
  <dcterms:created xsi:type="dcterms:W3CDTF">2013-05-23T04:26:30Z</dcterms:created>
  <dcterms:modified xsi:type="dcterms:W3CDTF">2016-02-10T04:15:37Z</dcterms:modified>
</cp:coreProperties>
</file>